
<file path=[Content_Types].xml><?xml version="1.0" encoding="utf-8"?>
<Types xmlns="http://schemas.openxmlformats.org/package/2006/content-types">
  <Default Extension="png" ContentType="image/png"/>
  <Default Extension="tiff" ContentType="image/tiff"/>
  <Default Extension="jpeg" ContentType="image/jpeg"/>
  <Default Extension="JPG" ContentType="image/.jpg"/>
  <Default Extension="mp4" ContentType="vide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 id="257" r:id="rId5"/>
    <p:sldId id="258" r:id="rId6"/>
    <p:sldId id="496" r:id="rId7"/>
    <p:sldId id="277" r:id="rId8"/>
    <p:sldId id="275" r:id="rId9"/>
    <p:sldId id="261" r:id="rId10"/>
    <p:sldId id="262" r:id="rId11"/>
    <p:sldId id="263" r:id="rId12"/>
    <p:sldId id="264" r:id="rId13"/>
    <p:sldId id="265" r:id="rId14"/>
    <p:sldId id="504" r:id="rId15"/>
    <p:sldId id="505" r:id="rId16"/>
    <p:sldId id="506" r:id="rId17"/>
    <p:sldId id="507" r:id="rId18"/>
    <p:sldId id="508" r:id="rId19"/>
    <p:sldId id="509" r:id="rId20"/>
    <p:sldId id="514" r:id="rId21"/>
    <p:sldId id="511" r:id="rId22"/>
    <p:sldId id="512" r:id="rId23"/>
    <p:sldId id="513" r:id="rId24"/>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等线"/>
      </a:defRPr>
    </a:lvl1pPr>
    <a:lvl2pPr marL="0" marR="0" indent="4572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等线"/>
      </a:defRPr>
    </a:lvl2pPr>
    <a:lvl3pPr marL="0" marR="0" indent="9144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等线"/>
      </a:defRPr>
    </a:lvl3pPr>
    <a:lvl4pPr marL="0" marR="0" indent="13716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等线"/>
      </a:defRPr>
    </a:lvl4pPr>
    <a:lvl5pPr marL="0" marR="0" indent="18288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等线"/>
      </a:defRPr>
    </a:lvl5pPr>
    <a:lvl6pPr marL="0" marR="0" indent="22860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等线"/>
      </a:defRPr>
    </a:lvl6pPr>
    <a:lvl7pPr marL="0" marR="0" indent="27432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等线"/>
      </a:defRPr>
    </a:lvl7pPr>
    <a:lvl8pPr marL="0" marR="0" indent="32004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等线"/>
      </a:defRPr>
    </a:lvl8pPr>
    <a:lvl9pPr marL="0" marR="0" indent="36576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等线"/>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C9EE"/>
    <a:srgbClr val="5FCAEE"/>
    <a:srgbClr val="5BC8ED"/>
    <a:srgbClr val="60CBEE"/>
    <a:srgbClr val="5CC8ED"/>
    <a:srgbClr val="2093D4"/>
    <a:srgbClr val="5AC8EE"/>
    <a:srgbClr val="4EAFDF"/>
    <a:srgbClr val="3EA7E6"/>
    <a:srgbClr val="FE883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7"/>
    <p:restoredTop sz="80179" autoAdjust="0"/>
  </p:normalViewPr>
  <p:slideViewPr>
    <p:cSldViewPr snapToGrid="0">
      <p:cViewPr varScale="1">
        <p:scale>
          <a:sx n="117" d="100"/>
          <a:sy n="117" d="100"/>
        </p:scale>
        <p:origin x="90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7" Type="http://schemas.openxmlformats.org/officeDocument/2006/relationships/tableStyles" Target="tableStyles.xml"/><Relationship Id="rId26" Type="http://schemas.openxmlformats.org/officeDocument/2006/relationships/viewProps" Target="viewProps.xml"/><Relationship Id="rId25" Type="http://schemas.openxmlformats.org/officeDocument/2006/relationships/presProps" Target="presProps.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38" name="Shape 238"/>
          <p:cNvSpPr>
            <a:spLocks noGrp="1" noRot="1" noChangeAspect="1"/>
          </p:cNvSpPr>
          <p:nvPr>
            <p:ph type="sldImg"/>
          </p:nvPr>
        </p:nvSpPr>
        <p:spPr>
          <a:xfrm>
            <a:off x="1143000" y="685800"/>
            <a:ext cx="4572000" cy="3429000"/>
          </a:xfrm>
          <a:prstGeom prst="rect">
            <a:avLst/>
          </a:prstGeom>
        </p:spPr>
        <p:txBody>
          <a:bodyPr/>
          <a:lstStyle/>
          <a:p/>
        </p:txBody>
      </p:sp>
      <p:sp>
        <p:nvSpPr>
          <p:cNvPr id="239" name="Shape 239"/>
          <p:cNvSpPr>
            <a:spLocks noGrp="1"/>
          </p:cNvSpPr>
          <p:nvPr>
            <p:ph type="body" sz="quarter" idx="1"/>
          </p:nvPr>
        </p:nvSpPr>
        <p:spPr>
          <a:xfrm>
            <a:off x="914400" y="4343400"/>
            <a:ext cx="5029200" cy="4114800"/>
          </a:xfrm>
          <a:prstGeom prst="rect">
            <a:avLst/>
          </a:prstGeom>
        </p:spPr>
        <p:txBody>
          <a:bodyPr/>
          <a:lstStyle/>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等线"/>
      </a:defRPr>
    </a:lvl1pPr>
    <a:lvl2pPr indent="228600" latinLnBrk="0">
      <a:defRPr sz="1200">
        <a:latin typeface="+mn-lt"/>
        <a:ea typeface="+mn-ea"/>
        <a:cs typeface="+mn-cs"/>
        <a:sym typeface="等线"/>
      </a:defRPr>
    </a:lvl2pPr>
    <a:lvl3pPr indent="457200" latinLnBrk="0">
      <a:defRPr sz="1200">
        <a:latin typeface="+mn-lt"/>
        <a:ea typeface="+mn-ea"/>
        <a:cs typeface="+mn-cs"/>
        <a:sym typeface="等线"/>
      </a:defRPr>
    </a:lvl3pPr>
    <a:lvl4pPr indent="685800" latinLnBrk="0">
      <a:defRPr sz="1200">
        <a:latin typeface="+mn-lt"/>
        <a:ea typeface="+mn-ea"/>
        <a:cs typeface="+mn-cs"/>
        <a:sym typeface="等线"/>
      </a:defRPr>
    </a:lvl4pPr>
    <a:lvl5pPr indent="914400" latinLnBrk="0">
      <a:defRPr sz="1200">
        <a:latin typeface="+mn-lt"/>
        <a:ea typeface="+mn-ea"/>
        <a:cs typeface="+mn-cs"/>
        <a:sym typeface="等线"/>
      </a:defRPr>
    </a:lvl5pPr>
    <a:lvl6pPr indent="1143000" latinLnBrk="0">
      <a:defRPr sz="1200">
        <a:latin typeface="+mn-lt"/>
        <a:ea typeface="+mn-ea"/>
        <a:cs typeface="+mn-cs"/>
        <a:sym typeface="等线"/>
      </a:defRPr>
    </a:lvl6pPr>
    <a:lvl7pPr indent="1371600" latinLnBrk="0">
      <a:defRPr sz="1200">
        <a:latin typeface="+mn-lt"/>
        <a:ea typeface="+mn-ea"/>
        <a:cs typeface="+mn-cs"/>
        <a:sym typeface="等线"/>
      </a:defRPr>
    </a:lvl7pPr>
    <a:lvl8pPr indent="1600200" latinLnBrk="0">
      <a:defRPr sz="1200">
        <a:latin typeface="+mn-lt"/>
        <a:ea typeface="+mn-ea"/>
        <a:cs typeface="+mn-cs"/>
        <a:sym typeface="等线"/>
      </a:defRPr>
    </a:lvl8pPr>
    <a:lvl9pPr indent="1828800" latinLnBrk="0">
      <a:defRPr sz="1200">
        <a:latin typeface="+mn-lt"/>
        <a:ea typeface="+mn-ea"/>
        <a:cs typeface="+mn-cs"/>
        <a:sym typeface="等线"/>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 name="Shape 247"/>
          <p:cNvSpPr>
            <a:spLocks noGrp="1" noRot="1" noChangeAspect="1"/>
          </p:cNvSpPr>
          <p:nvPr>
            <p:ph type="sldImg"/>
          </p:nvPr>
        </p:nvSpPr>
        <p:spPr>
          <a:xfrm>
            <a:off x="381000" y="685800"/>
            <a:ext cx="6096000" cy="3429000"/>
          </a:xfrm>
          <a:prstGeom prst="rect">
            <a:avLst/>
          </a:prstGeom>
        </p:spPr>
        <p:txBody>
          <a:bodyPr/>
          <a:lstStyle/>
          <a:p/>
        </p:txBody>
      </p:sp>
      <p:sp>
        <p:nvSpPr>
          <p:cNvPr id="248" name="Shape 248"/>
          <p:cNvSpPr>
            <a:spLocks noGrp="1"/>
          </p:cNvSpPr>
          <p:nvPr>
            <p:ph type="body" sz="quarter" idx="1"/>
          </p:nvPr>
        </p:nvSpPr>
        <p:spPr>
          <a:prstGeom prst="rect">
            <a:avLst/>
          </a:prstGeom>
        </p:spPr>
        <p:txBody>
          <a:bodyPr/>
          <a:lstStyle/>
          <a:p>
            <a:pPr marL="0" marR="0" algn="just">
              <a:spcBef>
                <a:spcPts val="0"/>
              </a:spcBef>
              <a:spcAft>
                <a:spcPts val="0"/>
              </a:spcAft>
            </a:pPr>
            <a:r>
              <a:rPr lang="en-US" altLang="zh-CN" kern="100" dirty="0">
                <a:effectLst/>
                <a:latin typeface="Calibri" panose="020F0702030404030204" pitchFamily="34" charset="0"/>
                <a:ea typeface="宋体" pitchFamily="2" charset="-122"/>
                <a:cs typeface="Times New Roman" panose="02020603050405020304" pitchFamily="18" charset="0"/>
                <a:sym typeface="+mn-ea"/>
              </a:rPr>
              <a:t>Midea is an idea, but we do more to bring ideas into life. </a:t>
            </a:r>
            <a:endParaRPr lang="en-US" altLang="zh-CN" kern="100" dirty="0">
              <a:effectLst/>
              <a:latin typeface="Calibri" panose="020F0702030404030204" pitchFamily="34" charset="0"/>
              <a:ea typeface="宋体" pitchFamily="2" charset="-122"/>
              <a:cs typeface="Times New Roman" panose="02020603050405020304" pitchFamily="18" charset="0"/>
            </a:endParaRPr>
          </a:p>
          <a:p>
            <a:pPr marL="0" marR="0" algn="just">
              <a:spcBef>
                <a:spcPts val="0"/>
              </a:spcBef>
              <a:spcAft>
                <a:spcPts val="0"/>
              </a:spcAft>
            </a:pPr>
            <a:r>
              <a:rPr lang="en-US" altLang="zh-CN" kern="100" dirty="0">
                <a:effectLst/>
                <a:latin typeface="Calibri" panose="020F0702030404030204" pitchFamily="34" charset="0"/>
                <a:ea typeface="宋体" pitchFamily="2" charset="-122"/>
                <a:cs typeface="Times New Roman" panose="02020603050405020304" pitchFamily="18" charset="0"/>
                <a:sym typeface="+mn-ea"/>
              </a:rPr>
              <a:t>Here I am proud to introduce our new product, Breezeless E, the AC realizes </a:t>
            </a:r>
            <a:r>
              <a:rPr lang="en-US" altLang="zh-CN" kern="100" dirty="0" err="1">
                <a:effectLst/>
                <a:latin typeface="Calibri" panose="020F0702030404030204" pitchFamily="34" charset="0"/>
                <a:ea typeface="宋体" pitchFamily="2" charset="-122"/>
                <a:cs typeface="Times New Roman" panose="02020603050405020304" pitchFamily="18" charset="0"/>
                <a:sym typeface="+mn-ea"/>
              </a:rPr>
              <a:t>EcoComfort</a:t>
            </a:r>
            <a:r>
              <a:rPr lang="en-US" altLang="zh-CN" kern="100" dirty="0">
                <a:effectLst/>
                <a:latin typeface="Calibri" panose="020F0702030404030204" pitchFamily="34" charset="0"/>
                <a:ea typeface="宋体" pitchFamily="2" charset="-122"/>
                <a:cs typeface="Times New Roman" panose="02020603050405020304" pitchFamily="18" charset="0"/>
                <a:sym typeface="+mn-ea"/>
              </a:rPr>
              <a:t> by intelligent learning tech.</a:t>
            </a: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 name="Shape 252"/>
          <p:cNvSpPr>
            <a:spLocks noGrp="1" noRot="1" noChangeAspect="1"/>
          </p:cNvSpPr>
          <p:nvPr>
            <p:ph type="sldImg"/>
          </p:nvPr>
        </p:nvSpPr>
        <p:spPr>
          <a:xfrm>
            <a:off x="381000" y="685800"/>
            <a:ext cx="6096000" cy="3429000"/>
          </a:xfrm>
          <a:prstGeom prst="rect">
            <a:avLst/>
          </a:prstGeom>
        </p:spPr>
        <p:txBody>
          <a:bodyPr/>
          <a:lstStyle/>
          <a:p/>
        </p:txBody>
      </p:sp>
      <p:sp>
        <p:nvSpPr>
          <p:cNvPr id="253" name="Shape 253"/>
          <p:cNvSpPr>
            <a:spLocks noGrp="1"/>
          </p:cNvSpPr>
          <p:nvPr>
            <p:ph type="body" sz="quarter" idx="1"/>
          </p:nvPr>
        </p:nvSpPr>
        <p:spPr>
          <a:prstGeom prst="rect">
            <a:avLst/>
          </a:prstGeom>
        </p:spPr>
        <p:txBody>
          <a:bodyPr/>
          <a:lstStyle/>
          <a:p>
            <a:pPr marL="0" marR="0" lvl="0" indent="0" algn="just" defTabSz="914400" eaLnBrk="1" fontAlgn="auto" latinLnBrk="0" hangingPunct="1">
              <a:lnSpc>
                <a:spcPct val="100000"/>
              </a:lnSpc>
              <a:spcBef>
                <a:spcPts val="0"/>
              </a:spcBef>
              <a:spcAft>
                <a:spcPts val="0"/>
              </a:spcAft>
              <a:buClrTx/>
              <a:buSzTx/>
              <a:buFontTx/>
              <a:buNone/>
              <a:defRPr/>
            </a:pPr>
            <a:r>
              <a:rPr lang="en-US" altLang="zh-CN" kern="100" dirty="0">
                <a:effectLst/>
                <a:latin typeface="Calibri" panose="020F0702030404030204" pitchFamily="34" charset="0"/>
                <a:ea typeface="宋体" pitchFamily="2" charset="-122"/>
                <a:cs typeface="Times New Roman" panose="02020603050405020304" pitchFamily="18" charset="0"/>
                <a:sym typeface="+mn-ea"/>
              </a:rPr>
              <a:t>Supreme experience of air conditioning is the constant pursuit of all users.</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 name="Shape 257"/>
          <p:cNvSpPr>
            <a:spLocks noGrp="1" noRot="1" noChangeAspect="1"/>
          </p:cNvSpPr>
          <p:nvPr>
            <p:ph type="sldImg"/>
          </p:nvPr>
        </p:nvSpPr>
        <p:spPr>
          <a:xfrm>
            <a:off x="381000" y="685800"/>
            <a:ext cx="6096000" cy="3429000"/>
          </a:xfrm>
          <a:prstGeom prst="rect">
            <a:avLst/>
          </a:prstGeom>
        </p:spPr>
        <p:txBody>
          <a:bodyPr/>
          <a:lstStyle/>
          <a:p/>
        </p:txBody>
      </p:sp>
      <p:sp>
        <p:nvSpPr>
          <p:cNvPr id="258" name="Shape 258"/>
          <p:cNvSpPr>
            <a:spLocks noGrp="1"/>
          </p:cNvSpPr>
          <p:nvPr>
            <p:ph type="body" sz="quarter" idx="1"/>
          </p:nvPr>
        </p:nvSpPr>
        <p:spPr>
          <a:prstGeom prst="rect">
            <a:avLst/>
          </a:prstGeom>
        </p:spPr>
        <p:txBody>
          <a:bodyPr/>
          <a:lstStyle/>
          <a:p>
            <a:pPr marL="0" marR="0" lvl="0" indent="0" algn="just" defTabSz="914400" eaLnBrk="1" fontAlgn="auto" latinLnBrk="0" hangingPunct="1">
              <a:lnSpc>
                <a:spcPct val="100000"/>
              </a:lnSpc>
              <a:spcBef>
                <a:spcPts val="0"/>
              </a:spcBef>
              <a:spcAft>
                <a:spcPts val="0"/>
              </a:spcAft>
              <a:buClrTx/>
              <a:buSzTx/>
              <a:buFontTx/>
              <a:buNone/>
              <a:defRPr/>
            </a:pPr>
            <a:r>
              <a:rPr lang="en-US" altLang="zh-CN" kern="100" dirty="0">
                <a:effectLst/>
                <a:latin typeface="Calibri" panose="020F0702030404030204" pitchFamily="34" charset="0"/>
                <a:ea typeface="宋体" pitchFamily="2" charset="-122"/>
                <a:cs typeface="Times New Roman" panose="02020603050405020304" pitchFamily="18" charset="0"/>
                <a:sym typeface="+mn-ea"/>
              </a:rPr>
              <a:t>However, the severe energy crisis increases users</a:t>
            </a:r>
            <a:r>
              <a:rPr lang="zh-CN" altLang="en-US" kern="100" dirty="0">
                <a:effectLst/>
                <a:latin typeface="Calibri" panose="020F0702030404030204" pitchFamily="34" charset="0"/>
                <a:ea typeface="宋体" pitchFamily="2" charset="-122"/>
                <a:cs typeface="Times New Roman" panose="02020603050405020304" pitchFamily="18" charset="0"/>
                <a:sym typeface="+mn-ea"/>
              </a:rPr>
              <a:t>’</a:t>
            </a:r>
            <a:r>
              <a:rPr lang="en-US" altLang="zh-CN" kern="100" dirty="0">
                <a:effectLst/>
                <a:latin typeface="宋体" pitchFamily="2" charset="-122"/>
                <a:ea typeface="宋体" pitchFamily="2" charset="-122"/>
                <a:cs typeface="Times New Roman" panose="02020603050405020304" pitchFamily="18" charset="0"/>
                <a:sym typeface="+mn-ea"/>
              </a:rPr>
              <a:t> </a:t>
            </a:r>
            <a:r>
              <a:rPr lang="en-US" altLang="zh-CN" kern="100" dirty="0">
                <a:effectLst/>
                <a:latin typeface="Calibri" panose="020F0702030404030204" pitchFamily="34" charset="0"/>
                <a:ea typeface="宋体" pitchFamily="2" charset="-122"/>
                <a:cs typeface="Times New Roman" panose="02020603050405020304" pitchFamily="18" charset="0"/>
                <a:sym typeface="+mn-ea"/>
              </a:rPr>
              <a:t>concern of energy consumption when enjoying air conditioning.</a:t>
            </a:r>
            <a:endParaRPr dirty="0"/>
          </a:p>
          <a:p>
            <a:pPr marL="0" marR="0" lvl="0" indent="0" algn="just" defTabSz="914400" eaLnBrk="1" fontAlgn="auto" latinLnBrk="0" hangingPunct="1">
              <a:lnSpc>
                <a:spcPct val="100000"/>
              </a:lnSpc>
              <a:spcBef>
                <a:spcPts val="0"/>
              </a:spcBef>
              <a:spcAft>
                <a:spcPts val="0"/>
              </a:spcAft>
              <a:buClrTx/>
              <a:buSzTx/>
              <a:buFontTx/>
              <a:buNone/>
              <a:defRPr/>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 name="Shape 257"/>
          <p:cNvSpPr>
            <a:spLocks noGrp="1" noRot="1" noChangeAspect="1"/>
          </p:cNvSpPr>
          <p:nvPr>
            <p:ph type="sldImg"/>
          </p:nvPr>
        </p:nvSpPr>
        <p:spPr>
          <a:xfrm>
            <a:off x="381000" y="685800"/>
            <a:ext cx="6096000" cy="3429000"/>
          </a:xfrm>
          <a:prstGeom prst="rect">
            <a:avLst/>
          </a:prstGeom>
        </p:spPr>
        <p:txBody>
          <a:bodyPr/>
          <a:lstStyle/>
          <a:p/>
        </p:txBody>
      </p:sp>
      <p:sp>
        <p:nvSpPr>
          <p:cNvPr id="258" name="Shape 258"/>
          <p:cNvSpPr>
            <a:spLocks noGrp="1"/>
          </p:cNvSpPr>
          <p:nvPr>
            <p:ph type="body" sz="quarter" idx="1"/>
          </p:nvPr>
        </p:nvSpPr>
        <p:spPr>
          <a:prstGeom prst="rect">
            <a:avLst/>
          </a:prstGeom>
        </p:spPr>
        <p:txBody>
          <a:bodyPr/>
          <a:lstStyle/>
          <a:p>
            <a:r>
              <a:rPr lang="en-US" dirty="0"/>
              <a:t>Consumers tends to have a strong need to track how much energy they consumed and saved through visualized report.</a:t>
            </a:r>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en-US" altLang="zh-CN" dirty="0"/>
              <a:t>But what if there’s an AC that can cater to all the potential needs from consumers, providing them the chance to save extra energy, and also maintaining the thorough experience of not only soft cooling, but also the heating?</a:t>
            </a:r>
            <a:endParaRPr lang="en-US" altLang="zh-CN" dirty="0"/>
          </a:p>
          <a:p>
            <a:endParaRPr lang="en-US" altLang="zh-CN" dirty="0"/>
          </a:p>
          <a:p>
            <a:r>
              <a:rPr lang="en-US" altLang="zh-CN" dirty="0"/>
              <a:t>Let’s dig deep into this wonderful intelligent product.</a:t>
            </a:r>
            <a:endParaRPr lang="zh-CN"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 name="Shape 281"/>
          <p:cNvSpPr>
            <a:spLocks noGrp="1" noRot="1" noChangeAspect="1"/>
          </p:cNvSpPr>
          <p:nvPr>
            <p:ph type="sldImg"/>
          </p:nvPr>
        </p:nvSpPr>
        <p:spPr>
          <a:xfrm>
            <a:off x="381000" y="685800"/>
            <a:ext cx="6096000" cy="3429000"/>
          </a:xfrm>
          <a:prstGeom prst="rect">
            <a:avLst/>
          </a:prstGeom>
        </p:spPr>
        <p:txBody>
          <a:bodyPr/>
          <a:lstStyle/>
          <a:p/>
        </p:txBody>
      </p:sp>
      <p:sp>
        <p:nvSpPr>
          <p:cNvPr id="282" name="Shape 282"/>
          <p:cNvSpPr>
            <a:spLocks noGrp="1"/>
          </p:cNvSpPr>
          <p:nvPr>
            <p:ph type="body" sz="quarter" idx="1"/>
          </p:nvPr>
        </p:nvSpPr>
        <p:spPr>
          <a:prstGeom prst="rect">
            <a:avLst/>
          </a:prstGeom>
        </p:spPr>
        <p:txBody>
          <a:bodyPr/>
          <a:lstStyle/>
          <a:p>
            <a:pPr marL="0" marR="0" lvl="0" indent="0" algn="l" defTabSz="914400" rtl="0" eaLnBrk="1" fontAlgn="auto" latinLnBrk="0" hangingPunct="0">
              <a:lnSpc>
                <a:spcPct val="120000"/>
              </a:lnSpc>
              <a:spcBef>
                <a:spcPts val="0"/>
              </a:spcBef>
              <a:spcAft>
                <a:spcPts val="0"/>
              </a:spcAft>
              <a:buClrTx/>
              <a:buSzTx/>
              <a:buFontTx/>
              <a:buNone/>
              <a:defRPr sz="2000">
                <a:solidFill>
                  <a:srgbClr val="FFFFFF"/>
                </a:solidFill>
                <a:latin typeface="Gotham Medium"/>
                <a:ea typeface="Gotham Medium"/>
                <a:cs typeface="Gotham Medium"/>
                <a:sym typeface="Gotham Medium"/>
              </a:defRPr>
            </a:pPr>
            <a:r>
              <a:rPr lang="en-US" dirty="0"/>
              <a:t>While our brand-new product Breezeless E, which can be a better choice that realize </a:t>
            </a:r>
            <a:r>
              <a:rPr kumimoji="0" lang="en-US" altLang="zh-CN" sz="1200" b="0" i="0" u="none" strike="noStrike" kern="0" cap="none" spc="0" normalizeH="0" baseline="0" noProof="0" dirty="0" err="1">
                <a:ln>
                  <a:noFill/>
                </a:ln>
                <a:solidFill>
                  <a:srgbClr val="FFFFFF"/>
                </a:solidFill>
                <a:effectLst/>
                <a:uLnTx/>
                <a:uFillTx/>
                <a:latin typeface="Gotham Medium"/>
                <a:sym typeface="Gotham Medium"/>
              </a:rPr>
              <a:t>EcoComfort</a:t>
            </a:r>
            <a:r>
              <a:rPr kumimoji="0" lang="en-US" altLang="zh-CN" sz="1200" b="0" i="0" u="none" strike="noStrike" kern="0" cap="none" spc="0" normalizeH="0" baseline="0" noProof="0" dirty="0">
                <a:ln>
                  <a:noFill/>
                </a:ln>
                <a:solidFill>
                  <a:srgbClr val="FFFFFF"/>
                </a:solidFill>
                <a:effectLst/>
                <a:uLnTx/>
                <a:uFillTx/>
                <a:latin typeface="Gotham Medium"/>
                <a:sym typeface="Gotham Medium"/>
              </a:rPr>
              <a:t> by Intelligent Learning Tech from three aspects. Follow me and get know more about it.</a:t>
            </a:r>
            <a:endParaRPr kumimoji="0" lang="en-US" altLang="zh-CN" sz="1200" b="0" i="0" u="none" strike="noStrike" kern="0" cap="none" spc="0" normalizeH="0" baseline="0" noProof="0" dirty="0">
              <a:ln>
                <a:noFill/>
              </a:ln>
              <a:solidFill>
                <a:srgbClr val="FFFFFF"/>
              </a:solidFill>
              <a:effectLst/>
              <a:uLnTx/>
              <a:uFillTx/>
              <a:latin typeface="Gotham Medium"/>
              <a:sym typeface="Gotham Medium"/>
            </a:endParaRPr>
          </a:p>
          <a:p>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pPr marL="0" marR="0" lvl="0" indent="0" algn="just" defTabSz="914400" eaLnBrk="1" fontAlgn="auto" latinLnBrk="0" hangingPunct="1">
              <a:lnSpc>
                <a:spcPct val="100000"/>
              </a:lnSpc>
              <a:spcBef>
                <a:spcPts val="0"/>
              </a:spcBef>
              <a:spcAft>
                <a:spcPts val="0"/>
              </a:spcAft>
              <a:buClrTx/>
              <a:buSzTx/>
              <a:buFontTx/>
              <a:buNone/>
              <a:defRPr/>
            </a:pPr>
            <a:r>
              <a:rPr lang="en-US" altLang="zh-CN" sz="1800" kern="100" dirty="0">
                <a:effectLst/>
                <a:latin typeface="Calibri" panose="020F0702030404030204" pitchFamily="34" charset="0"/>
                <a:ea typeface="宋体" pitchFamily="2" charset="-122"/>
                <a:cs typeface="Times New Roman" panose="02020603050405020304" pitchFamily="18" charset="0"/>
              </a:rPr>
              <a:t>Brands always talk about energy saving, but as an air conditioner user, how do we know and see how much energy our air conditioning really saves</a:t>
            </a:r>
            <a:r>
              <a:rPr lang="zh-CN" altLang="en-US" sz="1800" kern="100" dirty="0">
                <a:effectLst/>
                <a:latin typeface="Calibri" panose="020F0702030404030204" pitchFamily="34" charset="0"/>
                <a:ea typeface="宋体" pitchFamily="2" charset="-122"/>
                <a:cs typeface="Times New Roman" panose="02020603050405020304" pitchFamily="18" charset="0"/>
              </a:rPr>
              <a:t> </a:t>
            </a:r>
            <a:r>
              <a:rPr lang="en-US" altLang="zh-CN" sz="1800" kern="100" dirty="0">
                <a:effectLst/>
                <a:latin typeface="Calibri" panose="020F0702030404030204" pitchFamily="34" charset="0"/>
                <a:ea typeface="宋体" pitchFamily="2" charset="-122"/>
                <a:cs typeface="Times New Roman" panose="02020603050405020304" pitchFamily="18" charset="0"/>
              </a:rPr>
              <a:t>for us?</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pPr marL="0" marR="0" lvl="0" indent="0" algn="just" defTabSz="914400" eaLnBrk="1" fontAlgn="auto" latinLnBrk="0" hangingPunct="1">
              <a:lnSpc>
                <a:spcPct val="100000"/>
              </a:lnSpc>
              <a:spcBef>
                <a:spcPts val="0"/>
              </a:spcBef>
              <a:spcAft>
                <a:spcPts val="0"/>
              </a:spcAft>
              <a:buClrTx/>
              <a:buSzTx/>
              <a:buFontTx/>
              <a:buNone/>
              <a:defRPr/>
            </a:pP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pPr marL="0" marR="0" lvl="0" indent="0" algn="just" defTabSz="914400" eaLnBrk="1" fontAlgn="auto" latinLnBrk="0" hangingPunct="1">
              <a:lnSpc>
                <a:spcPct val="100000"/>
              </a:lnSpc>
              <a:spcBef>
                <a:spcPts val="0"/>
              </a:spcBef>
              <a:spcAft>
                <a:spcPts val="0"/>
              </a:spcAft>
              <a:buClrTx/>
              <a:buSzTx/>
              <a:buFontTx/>
              <a:buNone/>
              <a:defRPr/>
            </a:pPr>
            <a:r>
              <a:rPr lang="en-US" altLang="zh-CN" sz="1800" kern="100" dirty="0">
                <a:effectLst/>
                <a:latin typeface="Calibri" panose="020F0702030404030204" pitchFamily="34" charset="0"/>
                <a:ea typeface="宋体" pitchFamily="2" charset="-122"/>
                <a:cs typeface="Times New Roman" panose="02020603050405020304" pitchFamily="18" charset="0"/>
              </a:rPr>
              <a:t>Breezeless</a:t>
            </a:r>
            <a:r>
              <a:rPr lang="zh-CN" altLang="en-US" sz="1800" kern="100" dirty="0">
                <a:effectLst/>
                <a:latin typeface="Calibri" panose="020F0702030404030204" pitchFamily="34" charset="0"/>
                <a:ea typeface="宋体" pitchFamily="2" charset="-122"/>
                <a:cs typeface="Times New Roman" panose="02020603050405020304" pitchFamily="18" charset="0"/>
              </a:rPr>
              <a:t> </a:t>
            </a:r>
            <a:r>
              <a:rPr lang="en-US" altLang="zh-CN" sz="1800" kern="100" dirty="0">
                <a:effectLst/>
                <a:latin typeface="Calibri" panose="020F0702030404030204" pitchFamily="34" charset="0"/>
                <a:ea typeface="宋体" pitchFamily="2" charset="-122"/>
                <a:cs typeface="Times New Roman" panose="02020603050405020304" pitchFamily="18" charset="0"/>
              </a:rPr>
              <a:t>E is</a:t>
            </a:r>
            <a:r>
              <a:rPr lang="zh-CN" altLang="en-US" sz="1800" kern="100" dirty="0">
                <a:effectLst/>
                <a:latin typeface="Calibri" panose="020F0702030404030204" pitchFamily="34" charset="0"/>
                <a:ea typeface="宋体" pitchFamily="2" charset="-122"/>
                <a:cs typeface="Times New Roman" panose="02020603050405020304" pitchFamily="18" charset="0"/>
              </a:rPr>
              <a:t> </a:t>
            </a:r>
            <a:r>
              <a:rPr lang="en-US" altLang="zh-CN" sz="1800" kern="100" dirty="0">
                <a:effectLst/>
                <a:latin typeface="Calibri" panose="020F0702030404030204" pitchFamily="34" charset="0"/>
                <a:ea typeface="宋体" pitchFamily="2" charset="-122"/>
                <a:cs typeface="Times New Roman" panose="02020603050405020304" pitchFamily="18" charset="0"/>
              </a:rPr>
              <a:t>attached with intelligent energy management. Through studying various elements, we could manage the energy consumed and minimize energy loss.</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endParaRPr lang="zh-CN"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pPr marL="0" marR="0" algn="just">
              <a:spcBef>
                <a:spcPts val="0"/>
              </a:spcBef>
              <a:spcAft>
                <a:spcPts val="0"/>
              </a:spcAft>
            </a:pPr>
            <a:r>
              <a:rPr lang="en-US" altLang="zh-CN" sz="1800" kern="100" dirty="0">
                <a:effectLst/>
                <a:latin typeface="Calibri" panose="020F0702030404030204" pitchFamily="34" charset="0"/>
                <a:ea typeface="宋体" pitchFamily="2" charset="-122"/>
                <a:cs typeface="Times New Roman" panose="02020603050405020304" pitchFamily="18" charset="0"/>
              </a:rPr>
              <a:t>We applied the advanced AI Control Algorithm in this AC, featuring by self-learning and self-adaption. </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pPr marL="0" marR="0" algn="just">
              <a:spcBef>
                <a:spcPts val="0"/>
              </a:spcBef>
              <a:spcAft>
                <a:spcPts val="0"/>
              </a:spcAft>
            </a:pPr>
            <a:r>
              <a:rPr lang="en-US" altLang="zh-CN" sz="1800" kern="100" dirty="0">
                <a:effectLst/>
                <a:latin typeface="宋体" pitchFamily="2" charset="-122"/>
                <a:ea typeface="宋体" pitchFamily="2" charset="-122"/>
                <a:cs typeface="Times New Roman" panose="02020603050405020304" pitchFamily="18" charset="0"/>
              </a:rPr>
              <a:t> </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pPr marL="0" marR="0" algn="just">
              <a:spcBef>
                <a:spcPts val="0"/>
              </a:spcBef>
              <a:spcAft>
                <a:spcPts val="0"/>
              </a:spcAft>
            </a:pPr>
            <a:r>
              <a:rPr lang="en-US" altLang="zh-CN" sz="1800" kern="100" dirty="0">
                <a:effectLst/>
                <a:latin typeface="Calibri" panose="020F0702030404030204" pitchFamily="34" charset="0"/>
                <a:ea typeface="宋体" pitchFamily="2" charset="-122"/>
                <a:cs typeface="Times New Roman" panose="02020603050405020304" pitchFamily="18" charset="0"/>
              </a:rPr>
              <a:t>Self-learning refers to the AC learns from users' habits and the using preference towards different setting, including temperature, humidity level or even the airflow angle which you feel most comfortable. And the self adaption allows Breezeless E to adapt the changing environment. Let’s take a look one by one.</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endParaRPr lang="zh-CN"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 name="Shape 310"/>
          <p:cNvSpPr>
            <a:spLocks noGrp="1" noRot="1" noChangeAspect="1"/>
          </p:cNvSpPr>
          <p:nvPr>
            <p:ph type="sldImg"/>
          </p:nvPr>
        </p:nvSpPr>
        <p:spPr>
          <a:xfrm>
            <a:off x="381000" y="685800"/>
            <a:ext cx="6096000" cy="3429000"/>
          </a:xfrm>
          <a:prstGeom prst="rect">
            <a:avLst/>
          </a:prstGeom>
        </p:spPr>
        <p:txBody>
          <a:bodyPr/>
          <a:lstStyle/>
          <a:p/>
        </p:txBody>
      </p:sp>
      <p:sp>
        <p:nvSpPr>
          <p:cNvPr id="311" name="Shape 311"/>
          <p:cNvSpPr>
            <a:spLocks noGrp="1"/>
          </p:cNvSpPr>
          <p:nvPr>
            <p:ph type="body" sz="quarter" idx="1"/>
          </p:nvPr>
        </p:nvSpPr>
        <p:spPr>
          <a:prstGeom prst="rect">
            <a:avLst/>
          </a:prstGeom>
        </p:spPr>
        <p:txBody>
          <a:bodyPr/>
          <a:lstStyle/>
          <a:p>
            <a:pPr marL="0" marR="0" algn="just">
              <a:spcBef>
                <a:spcPts val="0"/>
              </a:spcBef>
              <a:spcAft>
                <a:spcPts val="0"/>
              </a:spcAft>
            </a:pPr>
            <a:r>
              <a:rPr lang="en-US" altLang="zh-CN" sz="1800" kern="100" dirty="0">
                <a:effectLst/>
                <a:latin typeface="Calibri" panose="020F0702030404030204" pitchFamily="34" charset="0"/>
                <a:ea typeface="宋体" pitchFamily="2" charset="-122"/>
                <a:cs typeface="Times New Roman" panose="02020603050405020304" pitchFamily="18" charset="0"/>
              </a:rPr>
              <a:t>The AC will firstly learn from you. the algorithm would automatically control the air-conditioner to infinitely reach the preset temperature from users, and adjust more precisely according to their habits. It can be both applied in cooling mode and heating mode.</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pPr marL="0" marR="0" algn="just">
              <a:spcBef>
                <a:spcPts val="0"/>
              </a:spcBef>
              <a:spcAft>
                <a:spcPts val="0"/>
              </a:spcAft>
            </a:pPr>
            <a:r>
              <a:rPr lang="en-US" altLang="zh-CN" sz="1800" kern="100" dirty="0">
                <a:effectLst/>
                <a:latin typeface="Calibri" panose="020F0702030404030204" pitchFamily="34" charset="0"/>
                <a:ea typeface="宋体" pitchFamily="2" charset="-122"/>
                <a:cs typeface="Times New Roman" panose="02020603050405020304" pitchFamily="18" charset="0"/>
              </a:rPr>
              <a:t> </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pPr marL="0" marR="0" algn="just">
              <a:spcBef>
                <a:spcPts val="0"/>
              </a:spcBef>
              <a:spcAft>
                <a:spcPts val="0"/>
              </a:spcAft>
            </a:pPr>
            <a:r>
              <a:rPr lang="en-US" altLang="zh-CN" sz="1800" kern="100" dirty="0">
                <a:effectLst/>
                <a:latin typeface="Calibri" panose="020F0702030404030204" pitchFamily="34" charset="0"/>
                <a:ea typeface="宋体" pitchFamily="2" charset="-122"/>
                <a:cs typeface="Times New Roman" panose="02020603050405020304" pitchFamily="18" charset="0"/>
              </a:rPr>
              <a:t>The longer Midea Breezeless E is used, the better it could learn from your usage habits and temperature preference, and it would do the adaption to guarantee your comfort.</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 name="Shape 321"/>
          <p:cNvSpPr>
            <a:spLocks noGrp="1" noRot="1" noChangeAspect="1"/>
          </p:cNvSpPr>
          <p:nvPr>
            <p:ph type="sldImg"/>
          </p:nvPr>
        </p:nvSpPr>
        <p:spPr>
          <a:xfrm>
            <a:off x="381000" y="685800"/>
            <a:ext cx="6096000" cy="3429000"/>
          </a:xfrm>
          <a:prstGeom prst="rect">
            <a:avLst/>
          </a:prstGeom>
        </p:spPr>
        <p:txBody>
          <a:bodyPr/>
          <a:lstStyle/>
          <a:p/>
        </p:txBody>
      </p:sp>
      <p:sp>
        <p:nvSpPr>
          <p:cNvPr id="322" name="Shape 322"/>
          <p:cNvSpPr>
            <a:spLocks noGrp="1"/>
          </p:cNvSpPr>
          <p:nvPr>
            <p:ph type="body" sz="quarter" idx="1"/>
          </p:nvPr>
        </p:nvSpPr>
        <p:spPr>
          <a:prstGeom prst="rect">
            <a:avLst/>
          </a:prstGeom>
        </p:spPr>
        <p:txBody>
          <a:bodyPr/>
          <a:lstStyle/>
          <a:p>
            <a:pPr marL="0" marR="0" algn="just">
              <a:spcBef>
                <a:spcPts val="0"/>
              </a:spcBef>
              <a:spcAft>
                <a:spcPts val="0"/>
              </a:spcAft>
            </a:pPr>
            <a:r>
              <a:rPr lang="en-US" altLang="zh-CN" sz="1800" kern="100" dirty="0">
                <a:effectLst/>
                <a:latin typeface="Calibri" panose="020F0702030404030204" pitchFamily="34" charset="0"/>
                <a:ea typeface="宋体" pitchFamily="2" charset="-122"/>
                <a:cs typeface="Times New Roman" panose="02020603050405020304" pitchFamily="18" charset="0"/>
              </a:rPr>
              <a:t>Secondly, the AC will proactively detect the changing factors in your surroundings every 30 seconds. </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pPr marL="0" marR="0" algn="just">
              <a:spcBef>
                <a:spcPts val="0"/>
              </a:spcBef>
              <a:spcAft>
                <a:spcPts val="0"/>
              </a:spcAft>
            </a:pP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pPr marL="0" marR="0" algn="just">
              <a:spcBef>
                <a:spcPts val="0"/>
              </a:spcBef>
              <a:spcAft>
                <a:spcPts val="0"/>
              </a:spcAft>
            </a:pPr>
            <a:r>
              <a:rPr lang="en-US" altLang="zh-CN" sz="1800" kern="100" dirty="0">
                <a:effectLst/>
                <a:latin typeface="Calibri" panose="020F0702030404030204" pitchFamily="34" charset="0"/>
                <a:ea typeface="宋体" pitchFamily="2" charset="-122"/>
                <a:cs typeface="Times New Roman" panose="02020603050405020304" pitchFamily="18" charset="0"/>
              </a:rPr>
              <a:t>Once a slight change in environment, For example, if you have a friend walk into your room, Breezeless E will immediately detect that the room has added another person and the algorithm will calculate the various possibilities to reach the setting temperature. And the operation mode would automatically change into the optimized option to achieve better cooling experience without more energy consumption and temperature fluctuation is minimized. </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pPr marL="0" marR="0" algn="just">
              <a:spcBef>
                <a:spcPts val="0"/>
              </a:spcBef>
              <a:spcAft>
                <a:spcPts val="0"/>
              </a:spcAft>
            </a:pPr>
            <a:r>
              <a:rPr lang="en-US" altLang="zh-CN" sz="1800" kern="100" dirty="0">
                <a:effectLst/>
                <a:latin typeface="宋体" pitchFamily="2" charset="-122"/>
                <a:ea typeface="宋体" pitchFamily="2" charset="-122"/>
                <a:cs typeface="Times New Roman" panose="02020603050405020304" pitchFamily="18" charset="0"/>
              </a:rPr>
              <a:t> </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pPr marL="0" marR="0" algn="just">
              <a:spcBef>
                <a:spcPts val="0"/>
              </a:spcBef>
              <a:spcAft>
                <a:spcPts val="0"/>
              </a:spcAft>
            </a:pPr>
            <a:r>
              <a:rPr lang="en-US" altLang="zh-CN" sz="1800" kern="100" dirty="0">
                <a:effectLst/>
                <a:latin typeface="Calibri" panose="020F0702030404030204" pitchFamily="34" charset="0"/>
                <a:ea typeface="宋体" pitchFamily="2" charset="-122"/>
                <a:cs typeface="Times New Roman" panose="02020603050405020304" pitchFamily="18" charset="0"/>
              </a:rPr>
              <a:t>Under this algorithm, the energy saving rate is increased by 20% based on the previous energy-efficiency performance.</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pPr marL="0" marR="0" lvl="0" indent="0" algn="just" defTabSz="914400" eaLnBrk="1" fontAlgn="auto" latinLnBrk="0" hangingPunct="1">
              <a:lnSpc>
                <a:spcPct val="100000"/>
              </a:lnSpc>
              <a:spcBef>
                <a:spcPts val="0"/>
              </a:spcBef>
              <a:spcAft>
                <a:spcPts val="0"/>
              </a:spcAft>
              <a:buClrTx/>
              <a:buSzTx/>
              <a:buFontTx/>
              <a:buNone/>
              <a:defRPr/>
            </a:pPr>
            <a:r>
              <a:rPr lang="en-US" altLang="zh-CN" sz="1800" kern="100" dirty="0">
                <a:effectLst/>
                <a:latin typeface="Calibri" panose="020F0702030404030204" pitchFamily="34" charset="0"/>
                <a:ea typeface="宋体" pitchFamily="2" charset="-122"/>
                <a:cs typeface="Times New Roman" panose="02020603050405020304" pitchFamily="18" charset="0"/>
              </a:rPr>
              <a:t>What’s more, as I just mentioned at the beginning, how do we actually know how much energy does Breezeless E saves for us? Now it’s time to trace your energy saving footprints. With this intelligent algorithm, users could receive energy saving reports weekly, monthly and yearly in our APP. Users can track in time how much energy they saved with our products. Additionally, causes of high energy consumption would be identified and we would provide you the energy saving tips based on your using habits.</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endParaRPr lang="zh-CN"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pPr marL="0" marR="0" lvl="0" indent="0" algn="just" defTabSz="914400" eaLnBrk="1" fontAlgn="auto" latinLnBrk="0" hangingPunct="1">
              <a:lnSpc>
                <a:spcPct val="100000"/>
              </a:lnSpc>
              <a:spcBef>
                <a:spcPts val="0"/>
              </a:spcBef>
              <a:spcAft>
                <a:spcPts val="0"/>
              </a:spcAft>
              <a:buClrTx/>
              <a:buSzTx/>
              <a:buFontTx/>
              <a:buNone/>
              <a:defRPr/>
            </a:pPr>
            <a:r>
              <a:rPr lang="en-US" altLang="zh-CN" sz="1800" kern="100" dirty="0">
                <a:effectLst/>
                <a:latin typeface="Calibri" panose="020F0702030404030204" pitchFamily="34" charset="0"/>
                <a:ea typeface="宋体" pitchFamily="2" charset="-122"/>
                <a:cs typeface="Times New Roman" panose="02020603050405020304" pitchFamily="18" charset="0"/>
              </a:rPr>
              <a:t>As a AC user, apart from the energy-saving part, I also care about the comfort air experience. And that’s comes to Breezeless E’s strength in comfort management. With just one simple click on APP, you could manage temperature modes and customize your </a:t>
            </a:r>
            <a:r>
              <a:rPr lang="en-US" altLang="zh-CN" sz="1800" kern="100" dirty="0" err="1">
                <a:effectLst/>
                <a:latin typeface="Calibri" panose="020F0702030404030204" pitchFamily="34" charset="0"/>
                <a:ea typeface="宋体" pitchFamily="2" charset="-122"/>
                <a:cs typeface="Times New Roman" panose="02020603050405020304" pitchFamily="18" charset="0"/>
              </a:rPr>
              <a:t>EcoComfort</a:t>
            </a:r>
            <a:r>
              <a:rPr lang="en-US" altLang="zh-CN" sz="1800" kern="100" dirty="0">
                <a:effectLst/>
                <a:latin typeface="Calibri" panose="020F0702030404030204" pitchFamily="34" charset="0"/>
                <a:ea typeface="宋体" pitchFamily="2" charset="-122"/>
                <a:cs typeface="Times New Roman" panose="02020603050405020304" pitchFamily="18" charset="0"/>
              </a:rPr>
              <a:t> needs.</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endParaRPr lang="zh-CN"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en-US" altLang="zh-CN" dirty="0">
                <a:solidFill>
                  <a:srgbClr val="000000"/>
                </a:solidFill>
                <a:effectLst/>
                <a:latin typeface="Helvetica" pitchFamily="2" charset="0"/>
              </a:rPr>
              <a:t>To be able to soften the harsh airflow, and providing multiple levels of softness as you want without a noticeable breeze. </a:t>
            </a:r>
            <a:endParaRPr lang="en-US" altLang="zh-CN" dirty="0">
              <a:solidFill>
                <a:srgbClr val="000000"/>
              </a:solidFill>
              <a:effectLst/>
              <a:latin typeface="Helvetica" pitchFamily="2" charset="0"/>
            </a:endParaRPr>
          </a:p>
          <a:p>
            <a:r>
              <a:rPr lang="en-US" altLang="zh-CN" dirty="0">
                <a:solidFill>
                  <a:srgbClr val="000000"/>
                </a:solidFill>
                <a:effectLst/>
                <a:latin typeface="Helvetica" pitchFamily="2" charset="0"/>
              </a:rPr>
              <a:t>We use </a:t>
            </a:r>
            <a:r>
              <a:rPr lang="en-US" altLang="zh-CN" sz="1200" dirty="0" err="1">
                <a:solidFill>
                  <a:srgbClr val="666666"/>
                </a:solidFill>
                <a:latin typeface="Gotham"/>
                <a:sym typeface="Gotham"/>
              </a:rPr>
              <a:t>Midea</a:t>
            </a:r>
            <a:r>
              <a:rPr lang="en-US" altLang="zh-CN" sz="1200" dirty="0">
                <a:solidFill>
                  <a:srgbClr val="666666"/>
                </a:solidFill>
                <a:latin typeface="Gotham"/>
                <a:sym typeface="Gotham"/>
              </a:rPr>
              <a:t> </a:t>
            </a:r>
            <a:r>
              <a:rPr lang="en-US" altLang="zh-CN" sz="1200" dirty="0" err="1">
                <a:solidFill>
                  <a:srgbClr val="666666"/>
                </a:solidFill>
                <a:latin typeface="Gotham"/>
                <a:sym typeface="Gotham"/>
              </a:rPr>
              <a:t>Twinflap</a:t>
            </a:r>
            <a:r>
              <a:rPr lang="en-US" altLang="zh-CN" sz="1200" dirty="0">
                <a:solidFill>
                  <a:srgbClr val="666666"/>
                </a:solidFill>
                <a:latin typeface="Gotham"/>
                <a:sym typeface="Gotham"/>
              </a:rPr>
              <a:t>™ structure</a:t>
            </a:r>
            <a:r>
              <a:rPr lang="zh-CN" altLang="en-US" sz="1200" dirty="0">
                <a:solidFill>
                  <a:srgbClr val="666666"/>
                </a:solidFill>
                <a:latin typeface="Gotham"/>
                <a:sym typeface="Gotham"/>
              </a:rPr>
              <a:t> </a:t>
            </a:r>
            <a:r>
              <a:rPr lang="en-US" altLang="zh-CN" sz="1200" dirty="0">
                <a:solidFill>
                  <a:srgbClr val="666666"/>
                </a:solidFill>
                <a:latin typeface="Gotham"/>
                <a:sym typeface="Gotham"/>
              </a:rPr>
              <a:t>with 5013 mini-holes, with</a:t>
            </a:r>
            <a:r>
              <a:rPr lang="zh-CN" altLang="en-US" sz="1200" dirty="0">
                <a:solidFill>
                  <a:srgbClr val="666666"/>
                </a:solidFill>
                <a:latin typeface="Gotham"/>
                <a:sym typeface="Gotham"/>
              </a:rPr>
              <a:t> </a:t>
            </a:r>
            <a:r>
              <a:rPr lang="en-US" altLang="zh-CN" dirty="0">
                <a:solidFill>
                  <a:srgbClr val="000000"/>
                </a:solidFill>
                <a:effectLst/>
                <a:latin typeface="Helvetica" pitchFamily="2" charset="0"/>
              </a:rPr>
              <a:t>two opposite flaps which can evolutionarily deflect, bent, and even spoil the airflow.</a:t>
            </a:r>
            <a:endParaRPr lang="en-US" altLang="zh-CN" dirty="0">
              <a:solidFill>
                <a:srgbClr val="000000"/>
              </a:solidFill>
              <a:effectLst/>
              <a:latin typeface="Helvetica" pitchFamily="2" charset="0"/>
            </a:endParaRPr>
          </a:p>
          <a:p>
            <a:endParaRPr lang="zh-CN"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kumimoji="1" lang="en-US" altLang="zh-CN" dirty="0"/>
              <a:t>The three adjustable breezeless mode could sofyly cool you down without noticeable breeze.</a:t>
            </a:r>
            <a:endParaRPr kumimoji="1" lang="zh-CN" altLang="en-US" dirty="0"/>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F9737256-52FC-43C2-BED7-178DD605DB7E}" type="slidenum">
              <a:rPr kumimoji="0" lang="zh-CN" altLang="en-US" sz="1200" b="0" i="0" u="none" strike="noStrike" kern="1200" cap="none" spc="0" normalizeH="0" baseline="0" noProof="0" smtClean="0">
                <a:ln>
                  <a:noFill/>
                </a:ln>
                <a:solidFill>
                  <a:prstClr val="black"/>
                </a:solidFill>
                <a:effectLst/>
                <a:uLnTx/>
                <a:uFillTx/>
                <a:latin typeface="等线"/>
                <a:ea typeface="等线" panose="02010600030101010101" pitchFamily="2" charset="-122"/>
                <a:cs typeface="+mn-cs"/>
              </a:rPr>
            </a:fld>
            <a:endParaRPr kumimoji="0" lang="zh-CN" altLang="en-US" sz="120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pPr marL="0" marR="0" algn="just">
              <a:spcBef>
                <a:spcPts val="0"/>
              </a:spcBef>
              <a:spcAft>
                <a:spcPts val="0"/>
              </a:spcAft>
            </a:pPr>
            <a:r>
              <a:rPr lang="en-US" altLang="zh-CN" sz="1800" kern="100" dirty="0">
                <a:effectLst/>
                <a:latin typeface="Calibri" panose="020F0702030404030204" pitchFamily="34" charset="0"/>
                <a:ea typeface="宋体" pitchFamily="2" charset="-122"/>
                <a:cs typeface="Times New Roman" panose="02020603050405020304" pitchFamily="18" charset="0"/>
              </a:rPr>
              <a:t>If you have a higher demand for reducing temperature, Breezeless E could achieve instant cooling in your whole room with one click by applying </a:t>
            </a:r>
            <a:r>
              <a:rPr lang="en-US" altLang="zh-CN" sz="1800" kern="100" dirty="0" err="1">
                <a:effectLst/>
                <a:latin typeface="Calibri" panose="020F0702030404030204" pitchFamily="34" charset="0"/>
                <a:ea typeface="宋体" pitchFamily="2" charset="-122"/>
                <a:cs typeface="Times New Roman" panose="02020603050405020304" pitchFamily="18" charset="0"/>
              </a:rPr>
              <a:t>CoolFlash</a:t>
            </a:r>
            <a:r>
              <a:rPr lang="en-US" altLang="zh-CN" sz="1800" kern="100" dirty="0">
                <a:effectLst/>
                <a:latin typeface="Calibri" panose="020F0702030404030204" pitchFamily="34" charset="0"/>
                <a:ea typeface="宋体" pitchFamily="2" charset="-122"/>
                <a:cs typeface="Times New Roman" panose="02020603050405020304" pitchFamily="18" charset="0"/>
              </a:rPr>
              <a:t> Plus technology. Under the Cool Flash mode, the AC can drop down 6.3</a:t>
            </a:r>
            <a:r>
              <a:rPr lang="en-US" altLang="zh-CN" sz="1800" kern="100" dirty="0">
                <a:effectLst/>
                <a:latin typeface="宋体" pitchFamily="2" charset="-122"/>
                <a:ea typeface="宋体" pitchFamily="2" charset="-122"/>
                <a:cs typeface="Times New Roman" panose="02020603050405020304" pitchFamily="18" charset="0"/>
              </a:rPr>
              <a:t>℃ </a:t>
            </a:r>
            <a:r>
              <a:rPr lang="en-US" altLang="zh-CN" sz="1800" kern="100" dirty="0">
                <a:effectLst/>
                <a:latin typeface="Calibri" panose="020F0702030404030204" pitchFamily="34" charset="0"/>
                <a:ea typeface="宋体" pitchFamily="2" charset="-122"/>
                <a:cs typeface="Times New Roman" panose="02020603050405020304" pitchFamily="18" charset="0"/>
              </a:rPr>
              <a:t>in only 10 minutes.</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endParaRPr lang="zh-CN" alt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pPr marL="0" marR="0" lvl="0" indent="0" algn="just" defTabSz="914400" eaLnBrk="1" fontAlgn="auto" latinLnBrk="0" hangingPunct="1">
              <a:lnSpc>
                <a:spcPct val="100000"/>
              </a:lnSpc>
              <a:spcBef>
                <a:spcPts val="0"/>
              </a:spcBef>
              <a:spcAft>
                <a:spcPts val="0"/>
              </a:spcAft>
              <a:buClrTx/>
              <a:buSzTx/>
              <a:buFontTx/>
              <a:buNone/>
              <a:defRPr/>
            </a:pPr>
            <a:r>
              <a:rPr lang="en-US" altLang="zh-CN" sz="1800" kern="100" dirty="0">
                <a:effectLst/>
                <a:latin typeface="Calibri" panose="020F0702030404030204" pitchFamily="34" charset="0"/>
                <a:ea typeface="宋体" pitchFamily="2" charset="-122"/>
                <a:cs typeface="Times New Roman" panose="02020603050405020304" pitchFamily="18" charset="0"/>
              </a:rPr>
              <a:t>The Heat Flash function could also help you achieve fast warming. When you want instant heating in a cold winter, with just one finger click, the AC could achieve 9.4</a:t>
            </a:r>
            <a:r>
              <a:rPr lang="en-US" altLang="zh-CN" sz="1800" kern="100" dirty="0">
                <a:effectLst/>
                <a:latin typeface="宋体" pitchFamily="2" charset="-122"/>
                <a:ea typeface="宋体" pitchFamily="2" charset="-122"/>
                <a:cs typeface="Times New Roman" panose="02020603050405020304" pitchFamily="18" charset="0"/>
              </a:rPr>
              <a:t>℃ </a:t>
            </a:r>
            <a:r>
              <a:rPr lang="en-US" altLang="zh-CN" sz="1800" kern="100" dirty="0">
                <a:effectLst/>
                <a:latin typeface="Calibri" panose="020F0702030404030204" pitchFamily="34" charset="0"/>
                <a:ea typeface="宋体" pitchFamily="2" charset="-122"/>
                <a:cs typeface="Times New Roman" panose="02020603050405020304" pitchFamily="18" charset="0"/>
              </a:rPr>
              <a:t>temperature rise within only 10 mins. You can always have Midea Breezeless E to warm up your whole room with fast and strong heating airflow. </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pPr marL="0" marR="0" algn="just">
              <a:spcBef>
                <a:spcPts val="0"/>
              </a:spcBef>
              <a:spcAft>
                <a:spcPts val="0"/>
              </a:spcAft>
            </a:pPr>
            <a:r>
              <a:rPr lang="en-US" altLang="zh-CN" sz="1800" kern="100" dirty="0">
                <a:effectLst/>
                <a:latin typeface="宋体" pitchFamily="2" charset="-122"/>
                <a:ea typeface="宋体" pitchFamily="2" charset="-122"/>
                <a:cs typeface="Times New Roman" panose="02020603050405020304" pitchFamily="18" charset="0"/>
              </a:rPr>
              <a:t> </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endParaRPr lang="zh-CN" alt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pPr marL="0" marR="0" lvl="0" indent="0" algn="just" defTabSz="914400" eaLnBrk="1" fontAlgn="auto" latinLnBrk="0" hangingPunct="1">
              <a:lnSpc>
                <a:spcPct val="100000"/>
              </a:lnSpc>
              <a:spcBef>
                <a:spcPts val="0"/>
              </a:spcBef>
              <a:spcAft>
                <a:spcPts val="0"/>
              </a:spcAft>
              <a:buClrTx/>
              <a:buSzTx/>
              <a:buFontTx/>
              <a:buNone/>
              <a:defRPr/>
            </a:pPr>
            <a:r>
              <a:rPr lang="en-US" altLang="zh-CN" sz="1800" kern="100" dirty="0">
                <a:effectLst/>
                <a:latin typeface="Calibri" panose="020F0702030404030204" pitchFamily="34" charset="0"/>
                <a:ea typeface="宋体" pitchFamily="2" charset="-122"/>
                <a:cs typeface="Times New Roman" panose="02020603050405020304" pitchFamily="18" charset="0"/>
              </a:rPr>
              <a:t>Once we already have the eco and comfort AC, what else do we need? </a:t>
            </a:r>
            <a:r>
              <a:rPr lang="en-US" altLang="zh-CN" sz="1800" kern="100" dirty="0" err="1">
                <a:effectLst/>
                <a:latin typeface="Calibri" panose="020F0702030404030204" pitchFamily="34" charset="0"/>
                <a:ea typeface="宋体" pitchFamily="2" charset="-122"/>
                <a:cs typeface="Times New Roman" panose="02020603050405020304" pitchFamily="18" charset="0"/>
              </a:rPr>
              <a:t>Midea</a:t>
            </a:r>
            <a:r>
              <a:rPr lang="en-US" altLang="zh-CN" sz="1800" kern="100" dirty="0">
                <a:effectLst/>
                <a:latin typeface="Calibri" panose="020F0702030404030204" pitchFamily="34" charset="0"/>
                <a:ea typeface="宋体" pitchFamily="2" charset="-122"/>
                <a:cs typeface="Times New Roman" panose="02020603050405020304" pitchFamily="18" charset="0"/>
              </a:rPr>
              <a:t> also cares about </a:t>
            </a:r>
            <a:r>
              <a:rPr lang="en-US" altLang="zh-CN" sz="1800" kern="100" dirty="0" err="1">
                <a:effectLst/>
                <a:latin typeface="Calibri" panose="020F0702030404030204" pitchFamily="34" charset="0"/>
                <a:ea typeface="宋体" pitchFamily="2" charset="-122"/>
                <a:cs typeface="Times New Roman" panose="02020603050405020304" pitchFamily="18" charset="0"/>
              </a:rPr>
              <a:t>users’health</a:t>
            </a:r>
            <a:r>
              <a:rPr lang="en-US" altLang="zh-CN" sz="1800" kern="100" dirty="0">
                <a:effectLst/>
                <a:latin typeface="Calibri" panose="020F0702030404030204" pitchFamily="34" charset="0"/>
                <a:ea typeface="宋体" pitchFamily="2" charset="-122"/>
                <a:cs typeface="Times New Roman" panose="02020603050405020304" pitchFamily="18" charset="0"/>
              </a:rPr>
              <a:t>. </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endParaRPr lang="zh-CN" alt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pPr marL="0" marR="0" algn="l">
              <a:spcBef>
                <a:spcPts val="0"/>
              </a:spcBef>
              <a:spcAft>
                <a:spcPts val="0"/>
              </a:spcAft>
            </a:pPr>
            <a:r>
              <a:rPr lang="en-US" altLang="zh-CN" sz="1800" kern="100" dirty="0" err="1">
                <a:effectLst/>
                <a:latin typeface="Calibri" panose="020F0702030404030204" pitchFamily="34" charset="0"/>
                <a:ea typeface="宋体" pitchFamily="2" charset="-122"/>
                <a:cs typeface="Times New Roman" panose="02020603050405020304" pitchFamily="18" charset="0"/>
              </a:rPr>
              <a:t>Midea</a:t>
            </a:r>
            <a:r>
              <a:rPr lang="en-US" altLang="zh-CN" sz="1800" kern="100" dirty="0">
                <a:effectLst/>
                <a:latin typeface="Calibri" panose="020F0702030404030204" pitchFamily="34" charset="0"/>
                <a:ea typeface="宋体" pitchFamily="2" charset="-122"/>
                <a:cs typeface="Times New Roman" panose="02020603050405020304" pitchFamily="18" charset="0"/>
              </a:rPr>
              <a:t> Breezeless E has Air Magic+ function, for providing you a powerful air purification function.</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pPr marL="0" marR="0" algn="l">
              <a:spcBef>
                <a:spcPts val="0"/>
              </a:spcBef>
              <a:spcAft>
                <a:spcPts val="0"/>
              </a:spcAft>
            </a:pPr>
            <a:r>
              <a:rPr lang="en-US" altLang="zh-CN" sz="1800" kern="100" dirty="0">
                <a:effectLst/>
                <a:latin typeface="宋体" pitchFamily="2" charset="-122"/>
                <a:ea typeface="宋体" pitchFamily="2" charset="-122"/>
                <a:cs typeface="Times New Roman" panose="02020603050405020304" pitchFamily="18" charset="0"/>
              </a:rPr>
              <a:t> </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pPr marL="0" marR="0" algn="l">
              <a:spcBef>
                <a:spcPts val="0"/>
              </a:spcBef>
              <a:spcAft>
                <a:spcPts val="0"/>
              </a:spcAft>
            </a:pPr>
            <a:r>
              <a:rPr lang="en-US" altLang="zh-CN" sz="1800" kern="100" dirty="0">
                <a:effectLst/>
                <a:latin typeface="Calibri" panose="020F0702030404030204" pitchFamily="34" charset="0"/>
                <a:ea typeface="宋体" pitchFamily="2" charset="-122"/>
                <a:cs typeface="Times New Roman" panose="02020603050405020304" pitchFamily="18" charset="0"/>
              </a:rPr>
              <a:t>Under the effect of electric field generated by outer double-tube emitter, millions of negative Ions are formed as Super Negative Ion Shockwave, to eliminate bacteria and viruses in a wider extent with higher sterilization rate.</a:t>
            </a:r>
            <a:br>
              <a:rPr lang="en-US" altLang="zh-CN" sz="1800" kern="100" dirty="0">
                <a:effectLst/>
                <a:latin typeface="Calibri" panose="020F0702030404030204" pitchFamily="34" charset="0"/>
                <a:ea typeface="宋体" pitchFamily="2" charset="-122"/>
                <a:cs typeface="Times New Roman" panose="02020603050405020304" pitchFamily="18" charset="0"/>
              </a:rPr>
            </a:b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pPr algn="l"/>
            <a:endParaRPr lang="zh-CN" alt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pPr marL="0" marR="0" lvl="0" indent="0" algn="just" defTabSz="914400" eaLnBrk="1" fontAlgn="auto" latinLnBrk="0" hangingPunct="1">
              <a:lnSpc>
                <a:spcPct val="100000"/>
              </a:lnSpc>
              <a:spcBef>
                <a:spcPts val="0"/>
              </a:spcBef>
              <a:spcAft>
                <a:spcPts val="0"/>
              </a:spcAft>
              <a:buClrTx/>
              <a:buSzTx/>
              <a:buFontTx/>
              <a:buNone/>
              <a:defRPr/>
            </a:pPr>
            <a:r>
              <a:rPr lang="en-US" altLang="zh-CN" sz="1800" kern="100" dirty="0">
                <a:effectLst/>
                <a:latin typeface="Calibri" panose="020F0702030404030204" pitchFamily="34" charset="0"/>
                <a:ea typeface="宋体" pitchFamily="2" charset="-122"/>
                <a:cs typeface="Times New Roman" panose="02020603050405020304" pitchFamily="18" charset="0"/>
              </a:rPr>
              <a:t>Apart from the Air Magic+, Breezeless E also has other sterilization function including the </a:t>
            </a:r>
            <a:r>
              <a:rPr lang="en-US" altLang="zh-CN" sz="1800" kern="100" dirty="0" err="1">
                <a:effectLst/>
                <a:latin typeface="Calibri" panose="020F0702030404030204" pitchFamily="34" charset="0"/>
                <a:ea typeface="宋体" pitchFamily="2" charset="-122"/>
                <a:cs typeface="Times New Roman" panose="02020603050405020304" pitchFamily="18" charset="0"/>
              </a:rPr>
              <a:t>i</a:t>
            </a:r>
            <a:r>
              <a:rPr lang="en-US" altLang="zh-CN" sz="1800" kern="100" dirty="0">
                <a:effectLst/>
                <a:latin typeface="Calibri" panose="020F0702030404030204" pitchFamily="34" charset="0"/>
                <a:ea typeface="宋体" pitchFamily="2" charset="-122"/>
                <a:cs typeface="Times New Roman" panose="02020603050405020304" pitchFamily="18" charset="0"/>
              </a:rPr>
              <a:t>-Clean technology and UV Pro Sterilization, guaranteeing you a heathy air environment.</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endParaRPr lang="zh-CN" alt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pPr marL="0" marR="0" lvl="0" indent="0" algn="just" defTabSz="914400" eaLnBrk="1" fontAlgn="auto" latinLnBrk="0" hangingPunct="1">
              <a:lnSpc>
                <a:spcPct val="100000"/>
              </a:lnSpc>
              <a:spcBef>
                <a:spcPts val="0"/>
              </a:spcBef>
              <a:spcAft>
                <a:spcPts val="0"/>
              </a:spcAft>
              <a:buClrTx/>
              <a:buSzTx/>
              <a:buFontTx/>
              <a:buNone/>
              <a:defRPr/>
            </a:pPr>
            <a:r>
              <a:rPr lang="en-US" altLang="zh-CN" sz="1800" kern="100" dirty="0">
                <a:effectLst/>
                <a:latin typeface="Calibri" panose="020F0702030404030204" pitchFamily="34" charset="0"/>
                <a:ea typeface="宋体" pitchFamily="2" charset="-122"/>
                <a:cs typeface="Times New Roman" panose="02020603050405020304" pitchFamily="18" charset="0"/>
              </a:rPr>
              <a:t>All in one, through the advanced AI algorism upgrade, </a:t>
            </a:r>
            <a:r>
              <a:rPr lang="en-US" altLang="zh-CN" sz="1800" kern="100" dirty="0" err="1">
                <a:effectLst/>
                <a:latin typeface="Calibri" panose="020F0702030404030204" pitchFamily="34" charset="0"/>
                <a:ea typeface="宋体" pitchFamily="2" charset="-122"/>
                <a:cs typeface="Times New Roman" panose="02020603050405020304" pitchFamily="18" charset="0"/>
              </a:rPr>
              <a:t>Midea</a:t>
            </a:r>
            <a:r>
              <a:rPr lang="en-US" altLang="zh-CN" sz="1800" kern="100" dirty="0">
                <a:effectLst/>
                <a:latin typeface="Calibri" panose="020F0702030404030204" pitchFamily="34" charset="0"/>
                <a:ea typeface="宋体" pitchFamily="2" charset="-122"/>
                <a:cs typeface="Times New Roman" panose="02020603050405020304" pitchFamily="18" charset="0"/>
              </a:rPr>
              <a:t> Breezeless E can manage your </a:t>
            </a:r>
            <a:r>
              <a:rPr lang="en-US" altLang="zh-CN" sz="1800" kern="100" dirty="0" err="1">
                <a:effectLst/>
                <a:latin typeface="Calibri" panose="020F0702030404030204" pitchFamily="34" charset="0"/>
                <a:ea typeface="宋体" pitchFamily="2" charset="-122"/>
                <a:cs typeface="Times New Roman" panose="02020603050405020304" pitchFamily="18" charset="0"/>
              </a:rPr>
              <a:t>EcoComfort</a:t>
            </a:r>
            <a:r>
              <a:rPr lang="en-US" altLang="zh-CN" sz="1800" kern="100" dirty="0">
                <a:effectLst/>
                <a:latin typeface="Calibri" panose="020F0702030404030204" pitchFamily="34" charset="0"/>
                <a:ea typeface="宋体" pitchFamily="2" charset="-122"/>
                <a:cs typeface="Times New Roman" panose="02020603050405020304" pitchFamily="18" charset="0"/>
              </a:rPr>
              <a:t> from different angles, not only from a more intelligent energy management way, but also in </a:t>
            </a:r>
            <a:r>
              <a:rPr lang="en-US" altLang="zh-CN" sz="1800" kern="100">
                <a:effectLst/>
                <a:latin typeface="Calibri" panose="020F0702030404030204" pitchFamily="34" charset="0"/>
                <a:ea typeface="宋体" pitchFamily="2" charset="-122"/>
                <a:cs typeface="Times New Roman" panose="02020603050405020304" pitchFamily="18" charset="0"/>
              </a:rPr>
              <a:t>a healthier way</a:t>
            </a:r>
            <a:r>
              <a:rPr lang="en-US" altLang="zh-CN" sz="1800" kern="100" dirty="0">
                <a:effectLst/>
                <a:latin typeface="Calibri" panose="020F0702030404030204" pitchFamily="34" charset="0"/>
                <a:ea typeface="宋体" pitchFamily="2" charset="-122"/>
                <a:cs typeface="Times New Roman" panose="02020603050405020304" pitchFamily="18" charset="0"/>
              </a:rPr>
              <a:t>. </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endParaRPr lang="zh-CN" alt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pPr marL="0" marR="0" lvl="0" indent="0" algn="just" defTabSz="914400" eaLnBrk="1" fontAlgn="auto" latinLnBrk="0" hangingPunct="1">
              <a:lnSpc>
                <a:spcPct val="100000"/>
              </a:lnSpc>
              <a:spcBef>
                <a:spcPts val="0"/>
              </a:spcBef>
              <a:spcAft>
                <a:spcPts val="0"/>
              </a:spcAft>
              <a:buClrTx/>
              <a:buSzTx/>
              <a:buFontTx/>
              <a:buNone/>
              <a:defRPr/>
            </a:pPr>
            <a:r>
              <a:rPr lang="en-US" altLang="zh-CN" sz="1800" kern="100" dirty="0">
                <a:effectLst/>
                <a:latin typeface="Calibri" panose="020F0702030404030204" pitchFamily="34" charset="0"/>
                <a:ea typeface="宋体" pitchFamily="2" charset="-122"/>
                <a:cs typeface="Times New Roman" panose="02020603050405020304" pitchFamily="18" charset="0"/>
              </a:rPr>
              <a:t>This is Midea Breezeless E, an AC that can realize </a:t>
            </a:r>
            <a:r>
              <a:rPr lang="en-US" altLang="zh-CN" sz="1800" kern="100" dirty="0" err="1">
                <a:effectLst/>
                <a:latin typeface="Calibri" panose="020F0702030404030204" pitchFamily="34" charset="0"/>
                <a:ea typeface="宋体" pitchFamily="2" charset="-122"/>
                <a:cs typeface="Times New Roman" panose="02020603050405020304" pitchFamily="18" charset="0"/>
              </a:rPr>
              <a:t>EcoComfort</a:t>
            </a:r>
            <a:r>
              <a:rPr lang="en-US" altLang="zh-CN" sz="1800" kern="100" dirty="0">
                <a:effectLst/>
                <a:latin typeface="Calibri" panose="020F0702030404030204" pitchFamily="34" charset="0"/>
                <a:ea typeface="宋体" pitchFamily="2" charset="-122"/>
                <a:cs typeface="Times New Roman" panose="02020603050405020304" pitchFamily="18" charset="0"/>
              </a:rPr>
              <a:t> by intelligent learning tech.</a:t>
            </a:r>
            <a:endParaRPr lang="en-US" altLang="zh-CN" sz="1800" kern="100" dirty="0">
              <a:effectLst/>
              <a:latin typeface="Calibri" panose="020F0702030404030204" pitchFamily="34" charset="0"/>
              <a:ea typeface="宋体" pitchFamily="2" charset="-122"/>
              <a:cs typeface="Times New Roman" panose="02020603050405020304" pitchFamily="18" charset="0"/>
            </a:endParaRPr>
          </a:p>
          <a:p>
            <a:endParaRPr lang="zh-CN" alt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标题幻灯片">
    <p:spTree>
      <p:nvGrpSpPr>
        <p:cNvPr id="1" name=""/>
        <p:cNvGrpSpPr/>
        <p:nvPr/>
      </p:nvGrpSpPr>
      <p:grpSpPr>
        <a:xfrm>
          <a:off x="0" y="0"/>
          <a:ext cx="0" cy="0"/>
          <a:chOff x="0" y="0"/>
          <a:chExt cx="0" cy="0"/>
        </a:xfrm>
      </p:grpSpPr>
      <p:sp>
        <p:nvSpPr>
          <p:cNvPr id="11" name="标题文本"/>
          <p:cNvSpPr txBox="1">
            <a:spLocks noGrp="1"/>
          </p:cNvSpPr>
          <p:nvPr>
            <p:ph type="title" hasCustomPrompt="1"/>
          </p:nvPr>
        </p:nvSpPr>
        <p:spPr>
          <a:xfrm>
            <a:off x="1524000" y="1122362"/>
            <a:ext cx="9144000" cy="2387601"/>
          </a:xfrm>
          <a:prstGeom prst="rect">
            <a:avLst/>
          </a:prstGeom>
        </p:spPr>
        <p:txBody>
          <a:bodyPr anchor="b"/>
          <a:lstStyle>
            <a:lvl1pPr algn="ctr">
              <a:defRPr sz="6000"/>
            </a:lvl1pPr>
          </a:lstStyle>
          <a:p>
            <a:r>
              <a:t>标题文本</a:t>
            </a:r>
          </a:p>
        </p:txBody>
      </p:sp>
      <p:sp>
        <p:nvSpPr>
          <p:cNvPr id="12" name="正文级别 1…"/>
          <p:cNvSpPr txBox="1">
            <a:spLocks noGrp="1"/>
          </p:cNvSpPr>
          <p:nvPr>
            <p:ph type="body" sz="quarter" idx="1" hasCustomPrompt="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单击以编辑母版副标题样式</a:t>
            </a:r>
          </a:p>
          <a:p>
            <a:pPr lvl="1"/>
          </a:p>
          <a:p>
            <a:pPr lvl="2"/>
          </a:p>
          <a:p>
            <a:pPr lvl="3"/>
          </a:p>
          <a:p>
            <a:pPr lvl="4"/>
          </a:p>
        </p:txBody>
      </p:sp>
      <p:sp>
        <p:nvSpPr>
          <p:cNvPr id="13" name="幻灯片编号"/>
          <p:cNvSpPr txBox="1">
            <a:spLocks noGrp="1"/>
          </p:cNvSpPr>
          <p:nvPr>
            <p:ph type="sldNum" sz="quarter" idx="2"/>
          </p:nvPr>
        </p:nvSpPr>
        <p:spPr>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标题和内容">
    <p:spTree>
      <p:nvGrpSpPr>
        <p:cNvPr id="1" name=""/>
        <p:cNvGrpSpPr/>
        <p:nvPr/>
      </p:nvGrpSpPr>
      <p:grpSpPr>
        <a:xfrm>
          <a:off x="0" y="0"/>
          <a:ext cx="0" cy="0"/>
          <a:chOff x="0" y="0"/>
          <a:chExt cx="0" cy="0"/>
        </a:xfrm>
      </p:grpSpPr>
      <p:sp>
        <p:nvSpPr>
          <p:cNvPr id="20" name="标题文本"/>
          <p:cNvSpPr txBox="1">
            <a:spLocks noGrp="1"/>
          </p:cNvSpPr>
          <p:nvPr>
            <p:ph type="title" hasCustomPrompt="1"/>
          </p:nvPr>
        </p:nvSpPr>
        <p:spPr>
          <a:prstGeom prst="rect">
            <a:avLst/>
          </a:prstGeom>
        </p:spPr>
        <p:txBody>
          <a:bodyPr/>
          <a:lstStyle/>
          <a:p>
            <a:r>
              <a:t>标题文本</a:t>
            </a:r>
          </a:p>
        </p:txBody>
      </p:sp>
      <p:sp>
        <p:nvSpPr>
          <p:cNvPr id="21" name="正文级别 1…"/>
          <p:cNvSpPr txBox="1">
            <a:spLocks noGrp="1"/>
          </p:cNvSpPr>
          <p:nvPr>
            <p:ph type="body" idx="1" hasCustomPrompt="1"/>
          </p:nvPr>
        </p:nvSpPr>
        <p:spPr>
          <a:prstGeom prst="rect">
            <a:avLst/>
          </a:prstGeom>
        </p:spPr>
        <p:txBody>
          <a:bodyPr/>
          <a:lstStyle/>
          <a:p>
            <a:r>
              <a:t>编辑母版文本样式</a:t>
            </a:r>
          </a:p>
          <a:p>
            <a:pPr lvl="1"/>
          </a:p>
          <a:p>
            <a:pPr lvl="2"/>
          </a:p>
          <a:p>
            <a:pPr lvl="3"/>
          </a:p>
          <a:p>
            <a:pPr lvl="4"/>
          </a:p>
        </p:txBody>
      </p:sp>
      <p:sp>
        <p:nvSpPr>
          <p:cNvPr id="22" name="幻灯片编号"/>
          <p:cNvSpPr txBox="1">
            <a:spLocks noGrp="1"/>
          </p:cNvSpPr>
          <p:nvPr>
            <p:ph type="sldNum" sz="quarter" idx="2"/>
          </p:nvPr>
        </p:nvSpPr>
        <p:spPr>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节标题">
    <p:spTree>
      <p:nvGrpSpPr>
        <p:cNvPr id="1" name=""/>
        <p:cNvGrpSpPr/>
        <p:nvPr/>
      </p:nvGrpSpPr>
      <p:grpSpPr>
        <a:xfrm>
          <a:off x="0" y="0"/>
          <a:ext cx="0" cy="0"/>
          <a:chOff x="0" y="0"/>
          <a:chExt cx="0" cy="0"/>
        </a:xfrm>
      </p:grpSpPr>
      <p:sp>
        <p:nvSpPr>
          <p:cNvPr id="29" name="标题文本"/>
          <p:cNvSpPr txBox="1">
            <a:spLocks noGrp="1"/>
          </p:cNvSpPr>
          <p:nvPr>
            <p:ph type="title" hasCustomPrompt="1"/>
          </p:nvPr>
        </p:nvSpPr>
        <p:spPr>
          <a:xfrm>
            <a:off x="831850" y="1709738"/>
            <a:ext cx="10515600" cy="2852737"/>
          </a:xfrm>
          <a:prstGeom prst="rect">
            <a:avLst/>
          </a:prstGeom>
        </p:spPr>
        <p:txBody>
          <a:bodyPr anchor="b"/>
          <a:lstStyle>
            <a:lvl1pPr>
              <a:defRPr sz="6000"/>
            </a:lvl1pPr>
          </a:lstStyle>
          <a:p>
            <a:r>
              <a:t>标题文本</a:t>
            </a:r>
          </a:p>
        </p:txBody>
      </p:sp>
      <p:sp>
        <p:nvSpPr>
          <p:cNvPr id="30" name="正文级别 1…"/>
          <p:cNvSpPr txBox="1">
            <a:spLocks noGrp="1"/>
          </p:cNvSpPr>
          <p:nvPr>
            <p:ph type="body" sz="quarter" idx="1" hasCustomPrompt="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r>
              <a:t>编辑母版文本样式</a:t>
            </a:r>
          </a:p>
          <a:p>
            <a:pPr lvl="1"/>
          </a:p>
          <a:p>
            <a:pPr lvl="2"/>
          </a:p>
          <a:p>
            <a:pPr lvl="3"/>
          </a:p>
          <a:p>
            <a:pPr lvl="4"/>
          </a:p>
        </p:txBody>
      </p:sp>
      <p:sp>
        <p:nvSpPr>
          <p:cNvPr id="31" name="幻灯片编号"/>
          <p:cNvSpPr txBox="1">
            <a:spLocks noGrp="1"/>
          </p:cNvSpPr>
          <p:nvPr>
            <p:ph type="sldNum" sz="quarter" idx="2"/>
          </p:nvPr>
        </p:nvSpPr>
        <p:spPr>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两栏内容">
    <p:spTree>
      <p:nvGrpSpPr>
        <p:cNvPr id="1" name=""/>
        <p:cNvGrpSpPr/>
        <p:nvPr/>
      </p:nvGrpSpPr>
      <p:grpSpPr>
        <a:xfrm>
          <a:off x="0" y="0"/>
          <a:ext cx="0" cy="0"/>
          <a:chOff x="0" y="0"/>
          <a:chExt cx="0" cy="0"/>
        </a:xfrm>
      </p:grpSpPr>
      <p:sp>
        <p:nvSpPr>
          <p:cNvPr id="38" name="标题文本"/>
          <p:cNvSpPr txBox="1">
            <a:spLocks noGrp="1"/>
          </p:cNvSpPr>
          <p:nvPr>
            <p:ph type="title" hasCustomPrompt="1"/>
          </p:nvPr>
        </p:nvSpPr>
        <p:spPr>
          <a:prstGeom prst="rect">
            <a:avLst/>
          </a:prstGeom>
        </p:spPr>
        <p:txBody>
          <a:bodyPr/>
          <a:lstStyle/>
          <a:p>
            <a:r>
              <a:t>标题文本</a:t>
            </a:r>
          </a:p>
        </p:txBody>
      </p:sp>
      <p:sp>
        <p:nvSpPr>
          <p:cNvPr id="39" name="正文级别 1…"/>
          <p:cNvSpPr txBox="1">
            <a:spLocks noGrp="1"/>
          </p:cNvSpPr>
          <p:nvPr>
            <p:ph type="body" sz="half" idx="1" hasCustomPrompt="1"/>
          </p:nvPr>
        </p:nvSpPr>
        <p:spPr>
          <a:xfrm>
            <a:off x="838200" y="1825625"/>
            <a:ext cx="5181600" cy="4351338"/>
          </a:xfrm>
          <a:prstGeom prst="rect">
            <a:avLst/>
          </a:prstGeom>
        </p:spPr>
        <p:txBody>
          <a:bodyPr/>
          <a:lstStyle/>
          <a:p>
            <a:r>
              <a:t>编辑母版文本样式</a:t>
            </a:r>
          </a:p>
          <a:p>
            <a:pPr lvl="1"/>
          </a:p>
          <a:p>
            <a:pPr lvl="2"/>
          </a:p>
          <a:p>
            <a:pPr lvl="3"/>
          </a:p>
          <a:p>
            <a:pPr lvl="4"/>
          </a:p>
        </p:txBody>
      </p:sp>
      <p:sp>
        <p:nvSpPr>
          <p:cNvPr id="40" name="幻灯片编号"/>
          <p:cNvSpPr txBox="1">
            <a:spLocks noGrp="1"/>
          </p:cNvSpPr>
          <p:nvPr>
            <p:ph type="sldNum" sz="quarter" idx="2"/>
          </p:nvPr>
        </p:nvSpPr>
        <p:spPr>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比较">
    <p:spTree>
      <p:nvGrpSpPr>
        <p:cNvPr id="1" name=""/>
        <p:cNvGrpSpPr/>
        <p:nvPr/>
      </p:nvGrpSpPr>
      <p:grpSpPr>
        <a:xfrm>
          <a:off x="0" y="0"/>
          <a:ext cx="0" cy="0"/>
          <a:chOff x="0" y="0"/>
          <a:chExt cx="0" cy="0"/>
        </a:xfrm>
      </p:grpSpPr>
      <p:sp>
        <p:nvSpPr>
          <p:cNvPr id="47" name="标题文本"/>
          <p:cNvSpPr txBox="1">
            <a:spLocks noGrp="1"/>
          </p:cNvSpPr>
          <p:nvPr>
            <p:ph type="title" hasCustomPrompt="1"/>
          </p:nvPr>
        </p:nvSpPr>
        <p:spPr>
          <a:xfrm>
            <a:off x="839787" y="365125"/>
            <a:ext cx="10515601" cy="1325563"/>
          </a:xfrm>
          <a:prstGeom prst="rect">
            <a:avLst/>
          </a:prstGeom>
        </p:spPr>
        <p:txBody>
          <a:bodyPr/>
          <a:lstStyle/>
          <a:p>
            <a:r>
              <a:t>标题文本</a:t>
            </a:r>
          </a:p>
        </p:txBody>
      </p:sp>
      <p:sp>
        <p:nvSpPr>
          <p:cNvPr id="48" name="正文级别 1…"/>
          <p:cNvSpPr txBox="1">
            <a:spLocks noGrp="1"/>
          </p:cNvSpPr>
          <p:nvPr>
            <p:ph type="body" sz="quarter" idx="1" hasCustomPrompt="1"/>
          </p:nvPr>
        </p:nvSpPr>
        <p:spPr>
          <a:xfrm>
            <a:off x="839787" y="1681163"/>
            <a:ext cx="5157789" cy="823913"/>
          </a:xfrm>
          <a:prstGeom prst="rect">
            <a:avLst/>
          </a:prstGeom>
        </p:spPr>
        <p:txBody>
          <a:bodyPr anchor="b"/>
          <a:lstStyle>
            <a:lvl1pPr marL="0" indent="0">
              <a:buSzTx/>
              <a:buFontTx/>
              <a:buNone/>
              <a:defRPr sz="2400" b="1"/>
            </a:lvl1pPr>
            <a:lvl2pPr marL="0" indent="457200">
              <a:buSzTx/>
              <a:buFontTx/>
              <a:buNone/>
              <a:defRPr sz="2400" b="1"/>
            </a:lvl2pPr>
            <a:lvl3pPr marL="0" indent="914400">
              <a:buSzTx/>
              <a:buFontTx/>
              <a:buNone/>
              <a:defRPr sz="2400" b="1"/>
            </a:lvl3pPr>
            <a:lvl4pPr marL="0" indent="1371600">
              <a:buSzTx/>
              <a:buFontTx/>
              <a:buNone/>
              <a:defRPr sz="2400" b="1"/>
            </a:lvl4pPr>
            <a:lvl5pPr marL="0" indent="1828800">
              <a:buSzTx/>
              <a:buFontTx/>
              <a:buNone/>
              <a:defRPr sz="2400" b="1"/>
            </a:lvl5pPr>
          </a:lstStyle>
          <a:p>
            <a:r>
              <a:t>编辑母版文本样式</a:t>
            </a:r>
          </a:p>
          <a:p>
            <a:pPr lvl="1"/>
          </a:p>
          <a:p>
            <a:pPr lvl="2"/>
          </a:p>
          <a:p>
            <a:pPr lvl="3"/>
          </a:p>
          <a:p>
            <a:pPr lvl="4"/>
          </a:p>
        </p:txBody>
      </p:sp>
      <p:sp>
        <p:nvSpPr>
          <p:cNvPr id="49" name="文本占位符 4"/>
          <p:cNvSpPr>
            <a:spLocks noGrp="1"/>
          </p:cNvSpPr>
          <p:nvPr>
            <p:ph type="body" sz="quarter" idx="21" hasCustomPrompt="1"/>
          </p:nvPr>
        </p:nvSpPr>
        <p:spPr>
          <a:xfrm>
            <a:off x="6172200" y="1681163"/>
            <a:ext cx="5183188" cy="823913"/>
          </a:xfrm>
          <a:prstGeom prst="rect">
            <a:avLst/>
          </a:prstGeom>
        </p:spPr>
        <p:txBody>
          <a:bodyPr anchor="b"/>
          <a:lstStyle>
            <a:lvl1pPr marL="0" indent="0">
              <a:buSzTx/>
              <a:buFontTx/>
              <a:buNone/>
              <a:defRPr sz="2400" b="1"/>
            </a:lvl1pPr>
          </a:lstStyle>
          <a:p>
            <a:r>
              <a:t>编辑母版文本样式</a:t>
            </a:r>
          </a:p>
        </p:txBody>
      </p:sp>
      <p:sp>
        <p:nvSpPr>
          <p:cNvPr id="50" name="幻灯片编号"/>
          <p:cNvSpPr txBox="1">
            <a:spLocks noGrp="1"/>
          </p:cNvSpPr>
          <p:nvPr>
            <p:ph type="sldNum" sz="quarter" idx="2"/>
          </p:nvPr>
        </p:nvSpPr>
        <p:spPr>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仅标题">
    <p:spTree>
      <p:nvGrpSpPr>
        <p:cNvPr id="1" name=""/>
        <p:cNvGrpSpPr/>
        <p:nvPr/>
      </p:nvGrpSpPr>
      <p:grpSpPr>
        <a:xfrm>
          <a:off x="0" y="0"/>
          <a:ext cx="0" cy="0"/>
          <a:chOff x="0" y="0"/>
          <a:chExt cx="0" cy="0"/>
        </a:xfrm>
      </p:grpSpPr>
      <p:sp>
        <p:nvSpPr>
          <p:cNvPr id="57" name="标题文本"/>
          <p:cNvSpPr txBox="1">
            <a:spLocks noGrp="1"/>
          </p:cNvSpPr>
          <p:nvPr>
            <p:ph type="title" hasCustomPrompt="1"/>
          </p:nvPr>
        </p:nvSpPr>
        <p:spPr>
          <a:prstGeom prst="rect">
            <a:avLst/>
          </a:prstGeom>
        </p:spPr>
        <p:txBody>
          <a:bodyPr/>
          <a:lstStyle/>
          <a:p>
            <a:r>
              <a:t>标题文本</a:t>
            </a:r>
          </a:p>
        </p:txBody>
      </p:sp>
      <p:sp>
        <p:nvSpPr>
          <p:cNvPr id="58" name="幻灯片编号"/>
          <p:cNvSpPr txBox="1">
            <a:spLocks noGrp="1"/>
          </p:cNvSpPr>
          <p:nvPr>
            <p:ph type="sldNum" sz="quarter" idx="2"/>
          </p:nvPr>
        </p:nvSpPr>
        <p:spPr>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空白">
    <p:spTree>
      <p:nvGrpSpPr>
        <p:cNvPr id="1" name=""/>
        <p:cNvGrpSpPr/>
        <p:nvPr/>
      </p:nvGrpSpPr>
      <p:grpSpPr>
        <a:xfrm>
          <a:off x="0" y="0"/>
          <a:ext cx="0" cy="0"/>
          <a:chOff x="0" y="0"/>
          <a:chExt cx="0" cy="0"/>
        </a:xfrm>
      </p:grpSpPr>
      <p:sp>
        <p:nvSpPr>
          <p:cNvPr id="65" name="幻灯片编号"/>
          <p:cNvSpPr txBox="1">
            <a:spLocks noGrp="1"/>
          </p:cNvSpPr>
          <p:nvPr>
            <p:ph type="sldNum" sz="quarter" idx="2"/>
          </p:nvPr>
        </p:nvSpPr>
        <p:spPr>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内容与标题">
    <p:spTree>
      <p:nvGrpSpPr>
        <p:cNvPr id="1" name=""/>
        <p:cNvGrpSpPr/>
        <p:nvPr/>
      </p:nvGrpSpPr>
      <p:grpSpPr>
        <a:xfrm>
          <a:off x="0" y="0"/>
          <a:ext cx="0" cy="0"/>
          <a:chOff x="0" y="0"/>
          <a:chExt cx="0" cy="0"/>
        </a:xfrm>
      </p:grpSpPr>
      <p:sp>
        <p:nvSpPr>
          <p:cNvPr id="72" name="标题文本"/>
          <p:cNvSpPr txBox="1">
            <a:spLocks noGrp="1"/>
          </p:cNvSpPr>
          <p:nvPr>
            <p:ph type="title" hasCustomPrompt="1"/>
          </p:nvPr>
        </p:nvSpPr>
        <p:spPr>
          <a:xfrm>
            <a:off x="839787" y="457200"/>
            <a:ext cx="3932239" cy="1600200"/>
          </a:xfrm>
          <a:prstGeom prst="rect">
            <a:avLst/>
          </a:prstGeom>
        </p:spPr>
        <p:txBody>
          <a:bodyPr anchor="b"/>
          <a:lstStyle>
            <a:lvl1pPr>
              <a:defRPr sz="3200"/>
            </a:lvl1pPr>
          </a:lstStyle>
          <a:p>
            <a:r>
              <a:t>标题文本</a:t>
            </a:r>
          </a:p>
        </p:txBody>
      </p:sp>
      <p:sp>
        <p:nvSpPr>
          <p:cNvPr id="73" name="正文级别 1…"/>
          <p:cNvSpPr txBox="1">
            <a:spLocks noGrp="1"/>
          </p:cNvSpPr>
          <p:nvPr>
            <p:ph type="body" sz="half" idx="1" hasCustomPrompt="1"/>
          </p:nvPr>
        </p:nvSpPr>
        <p:spPr>
          <a:xfrm>
            <a:off x="5183187" y="987425"/>
            <a:ext cx="6172201" cy="4873625"/>
          </a:xfrm>
          <a:prstGeom prst="rect">
            <a:avLst/>
          </a:prstGeom>
        </p:spPr>
        <p:txBody>
          <a:bodyPr/>
          <a:lstStyle>
            <a:lvl1pPr>
              <a:defRPr sz="3200"/>
            </a:lvl1pPr>
            <a:lvl2pPr marL="718185" indent="-260985">
              <a:defRPr sz="3200"/>
            </a:lvl2pPr>
            <a:lvl3pPr marL="1219200" indent="-304800">
              <a:defRPr sz="3200"/>
            </a:lvl3pPr>
            <a:lvl4pPr marL="1737360" indent="-365760">
              <a:defRPr sz="3200"/>
            </a:lvl4pPr>
            <a:lvl5pPr marL="2194560" indent="-365760">
              <a:defRPr sz="3200"/>
            </a:lvl5pPr>
          </a:lstStyle>
          <a:p>
            <a:r>
              <a:t>编辑母版文本样式</a:t>
            </a:r>
          </a:p>
          <a:p>
            <a:pPr lvl="1"/>
          </a:p>
          <a:p>
            <a:pPr lvl="2"/>
          </a:p>
          <a:p>
            <a:pPr lvl="3"/>
          </a:p>
          <a:p>
            <a:pPr lvl="4"/>
          </a:p>
        </p:txBody>
      </p:sp>
      <p:sp>
        <p:nvSpPr>
          <p:cNvPr id="74" name="文本占位符 3"/>
          <p:cNvSpPr>
            <a:spLocks noGrp="1"/>
          </p:cNvSpPr>
          <p:nvPr>
            <p:ph type="body" sz="quarter" idx="21" hasCustomPrompt="1"/>
          </p:nvPr>
        </p:nvSpPr>
        <p:spPr>
          <a:xfrm>
            <a:off x="839787" y="2057400"/>
            <a:ext cx="3932238" cy="3811588"/>
          </a:xfrm>
          <a:prstGeom prst="rect">
            <a:avLst/>
          </a:prstGeom>
        </p:spPr>
        <p:txBody>
          <a:bodyPr/>
          <a:lstStyle>
            <a:lvl1pPr marL="0" indent="0">
              <a:buSzTx/>
              <a:buFontTx/>
              <a:buNone/>
              <a:defRPr sz="1600"/>
            </a:lvl1pPr>
          </a:lstStyle>
          <a:p>
            <a:r>
              <a:t>编辑母版文本样式</a:t>
            </a:r>
          </a:p>
        </p:txBody>
      </p:sp>
      <p:sp>
        <p:nvSpPr>
          <p:cNvPr id="75" name="幻灯片编号"/>
          <p:cNvSpPr txBox="1">
            <a:spLocks noGrp="1"/>
          </p:cNvSpPr>
          <p:nvPr>
            <p:ph type="sldNum" sz="quarter" idx="2"/>
          </p:nvPr>
        </p:nvSpPr>
        <p:spPr>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图片与标题">
    <p:spTree>
      <p:nvGrpSpPr>
        <p:cNvPr id="1" name=""/>
        <p:cNvGrpSpPr/>
        <p:nvPr/>
      </p:nvGrpSpPr>
      <p:grpSpPr>
        <a:xfrm>
          <a:off x="0" y="0"/>
          <a:ext cx="0" cy="0"/>
          <a:chOff x="0" y="0"/>
          <a:chExt cx="0" cy="0"/>
        </a:xfrm>
      </p:grpSpPr>
      <p:sp>
        <p:nvSpPr>
          <p:cNvPr id="82" name="标题文本"/>
          <p:cNvSpPr txBox="1">
            <a:spLocks noGrp="1"/>
          </p:cNvSpPr>
          <p:nvPr>
            <p:ph type="title" hasCustomPrompt="1"/>
          </p:nvPr>
        </p:nvSpPr>
        <p:spPr>
          <a:xfrm>
            <a:off x="839787" y="457200"/>
            <a:ext cx="3932239" cy="1600200"/>
          </a:xfrm>
          <a:prstGeom prst="rect">
            <a:avLst/>
          </a:prstGeom>
        </p:spPr>
        <p:txBody>
          <a:bodyPr anchor="b"/>
          <a:lstStyle>
            <a:lvl1pPr>
              <a:defRPr sz="3200"/>
            </a:lvl1pPr>
          </a:lstStyle>
          <a:p>
            <a:r>
              <a:t>标题文本</a:t>
            </a:r>
          </a:p>
        </p:txBody>
      </p:sp>
      <p:sp>
        <p:nvSpPr>
          <p:cNvPr id="83" name="图片占位符 2"/>
          <p:cNvSpPr>
            <a:spLocks noGrp="1"/>
          </p:cNvSpPr>
          <p:nvPr>
            <p:ph type="pic" sz="half" idx="21"/>
          </p:nvPr>
        </p:nvSpPr>
        <p:spPr>
          <a:xfrm>
            <a:off x="5183187" y="987425"/>
            <a:ext cx="6172201" cy="4873625"/>
          </a:xfrm>
          <a:prstGeom prst="rect">
            <a:avLst/>
          </a:prstGeom>
        </p:spPr>
        <p:txBody>
          <a:bodyPr lIns="91439" rIns="91439">
            <a:noAutofit/>
          </a:bodyPr>
          <a:lstStyle/>
          <a:p/>
        </p:txBody>
      </p:sp>
      <p:sp>
        <p:nvSpPr>
          <p:cNvPr id="84" name="正文级别 1…"/>
          <p:cNvSpPr txBox="1">
            <a:spLocks noGrp="1"/>
          </p:cNvSpPr>
          <p:nvPr>
            <p:ph type="body" sz="quarter" idx="1" hasCustomPrompt="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r>
              <a:t>编辑母版文本样式</a:t>
            </a:r>
          </a:p>
          <a:p>
            <a:pPr lvl="1"/>
          </a:p>
          <a:p>
            <a:pPr lvl="2"/>
          </a:p>
          <a:p>
            <a:pPr lvl="3"/>
          </a:p>
          <a:p>
            <a:pPr lvl="4"/>
          </a:p>
        </p:txBody>
      </p:sp>
      <p:sp>
        <p:nvSpPr>
          <p:cNvPr id="85" name="幻灯片编号"/>
          <p:cNvSpPr txBox="1">
            <a:spLocks noGrp="1"/>
          </p:cNvSpPr>
          <p:nvPr>
            <p:ph type="sldNum" sz="quarter" idx="2"/>
          </p:nvPr>
        </p:nvSpPr>
        <p:spPr>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标题">
    <p:spTree>
      <p:nvGrpSpPr>
        <p:cNvPr id="1" name=""/>
        <p:cNvGrpSpPr/>
        <p:nvPr/>
      </p:nvGrpSpPr>
      <p:grpSpPr>
        <a:xfrm>
          <a:off x="0" y="0"/>
          <a:ext cx="0" cy="0"/>
          <a:chOff x="0" y="0"/>
          <a:chExt cx="0" cy="0"/>
        </a:xfrm>
      </p:grpSpPr>
      <p:sp>
        <p:nvSpPr>
          <p:cNvPr id="92" name="正文级别 1…"/>
          <p:cNvSpPr txBox="1">
            <a:spLocks noGrp="1"/>
          </p:cNvSpPr>
          <p:nvPr>
            <p:ph type="body" sz="quarter" idx="1" hasCustomPrompt="1"/>
          </p:nvPr>
        </p:nvSpPr>
        <p:spPr>
          <a:xfrm>
            <a:off x="600670" y="5929931"/>
            <a:ext cx="10985503" cy="318491"/>
          </a:xfrm>
          <a:prstGeom prst="rect">
            <a:avLst/>
          </a:prstGeom>
        </p:spPr>
        <p:txBody>
          <a:bodyPr lIns="45718" tIns="45718" rIns="45718" bIns="45718"/>
          <a:lstStyle>
            <a:lvl1pPr marL="0" indent="0" defTabSz="350520">
              <a:lnSpc>
                <a:spcPct val="100000"/>
              </a:lnSpc>
              <a:spcBef>
                <a:spcPts val="0"/>
              </a:spcBef>
              <a:buSzTx/>
              <a:buFontTx/>
              <a:buNone/>
              <a:defRPr sz="1500">
                <a:latin typeface="Gotham Bold"/>
                <a:ea typeface="Gotham Bold"/>
                <a:cs typeface="Gotham Bold"/>
                <a:sym typeface="Gotham"/>
              </a:defRPr>
            </a:lvl1pPr>
            <a:lvl2pPr marL="495300" indent="-190500" defTabSz="350520">
              <a:lnSpc>
                <a:spcPct val="100000"/>
              </a:lnSpc>
              <a:spcBef>
                <a:spcPts val="0"/>
              </a:spcBef>
              <a:buSzPct val="123000"/>
              <a:buFontTx/>
              <a:defRPr sz="1500">
                <a:latin typeface="Gotham Bold"/>
                <a:ea typeface="Gotham Bold"/>
                <a:cs typeface="Gotham Bold"/>
                <a:sym typeface="Gotham"/>
              </a:defRPr>
            </a:lvl2pPr>
            <a:lvl3pPr marL="800100" indent="-190500" defTabSz="350520">
              <a:lnSpc>
                <a:spcPct val="100000"/>
              </a:lnSpc>
              <a:spcBef>
                <a:spcPts val="0"/>
              </a:spcBef>
              <a:buSzPct val="123000"/>
              <a:buFontTx/>
              <a:defRPr sz="1500">
                <a:latin typeface="Gotham Bold"/>
                <a:ea typeface="Gotham Bold"/>
                <a:cs typeface="Gotham Bold"/>
                <a:sym typeface="Gotham"/>
              </a:defRPr>
            </a:lvl3pPr>
            <a:lvl4pPr marL="1104900" indent="-190500" defTabSz="350520">
              <a:lnSpc>
                <a:spcPct val="100000"/>
              </a:lnSpc>
              <a:spcBef>
                <a:spcPts val="0"/>
              </a:spcBef>
              <a:buSzPct val="123000"/>
              <a:buFontTx/>
              <a:defRPr sz="1500">
                <a:latin typeface="Gotham Bold"/>
                <a:ea typeface="Gotham Bold"/>
                <a:cs typeface="Gotham Bold"/>
                <a:sym typeface="Gotham"/>
              </a:defRPr>
            </a:lvl4pPr>
            <a:lvl5pPr marL="1409700" indent="-190500" defTabSz="350520">
              <a:lnSpc>
                <a:spcPct val="100000"/>
              </a:lnSpc>
              <a:spcBef>
                <a:spcPts val="0"/>
              </a:spcBef>
              <a:buSzPct val="123000"/>
              <a:buFontTx/>
              <a:defRPr sz="1500">
                <a:latin typeface="Gotham Bold"/>
                <a:ea typeface="Gotham Bold"/>
                <a:cs typeface="Gotham Bold"/>
                <a:sym typeface="Gotham"/>
              </a:defRPr>
            </a:lvl5pPr>
          </a:lstStyle>
          <a:p>
            <a:r>
              <a:t>作者和日期</a:t>
            </a:r>
          </a:p>
          <a:p>
            <a:pPr lvl="1"/>
          </a:p>
          <a:p>
            <a:pPr lvl="2"/>
          </a:p>
          <a:p>
            <a:pPr lvl="3"/>
          </a:p>
          <a:p>
            <a:pPr lvl="4"/>
          </a:p>
        </p:txBody>
      </p:sp>
      <p:sp>
        <p:nvSpPr>
          <p:cNvPr id="93" name="演示文稿标题"/>
          <p:cNvSpPr txBox="1">
            <a:spLocks noGrp="1"/>
          </p:cNvSpPr>
          <p:nvPr>
            <p:ph type="title" hasCustomPrompt="1"/>
          </p:nvPr>
        </p:nvSpPr>
        <p:spPr>
          <a:xfrm>
            <a:off x="603248" y="1287496"/>
            <a:ext cx="10985503" cy="2324101"/>
          </a:xfrm>
          <a:prstGeom prst="rect">
            <a:avLst/>
          </a:prstGeom>
        </p:spPr>
        <p:txBody>
          <a:bodyPr lIns="50800" tIns="50800" rIns="50800" bIns="50800" anchor="b"/>
          <a:lstStyle>
            <a:lvl1pPr defTabSz="1217930">
              <a:lnSpc>
                <a:spcPct val="80000"/>
              </a:lnSpc>
              <a:defRPr sz="5800" spc="-116">
                <a:latin typeface="Gotham Bold"/>
                <a:ea typeface="Gotham Bold"/>
                <a:cs typeface="Gotham Bold"/>
                <a:sym typeface="Gotham"/>
              </a:defRPr>
            </a:lvl1pPr>
          </a:lstStyle>
          <a:p>
            <a:r>
              <a:t>演示文稿标题</a:t>
            </a:r>
          </a:p>
        </p:txBody>
      </p:sp>
      <p:sp>
        <p:nvSpPr>
          <p:cNvPr id="94" name="正文级别 1…"/>
          <p:cNvSpPr txBox="1">
            <a:spLocks noGrp="1"/>
          </p:cNvSpPr>
          <p:nvPr>
            <p:ph type="body" sz="quarter" idx="21" hasCustomPrompt="1"/>
          </p:nvPr>
        </p:nvSpPr>
        <p:spPr>
          <a:xfrm>
            <a:off x="600671" y="3611595"/>
            <a:ext cx="10985501" cy="952502"/>
          </a:xfrm>
          <a:prstGeom prst="rect">
            <a:avLst/>
          </a:prstGeom>
        </p:spPr>
        <p:txBody>
          <a:bodyPr lIns="50800" tIns="50800" rIns="50800" bIns="50800"/>
          <a:lstStyle>
            <a:lvl1pPr marL="0" indent="0" defTabSz="412750">
              <a:lnSpc>
                <a:spcPct val="100000"/>
              </a:lnSpc>
              <a:spcBef>
                <a:spcPts val="0"/>
              </a:spcBef>
              <a:buSzTx/>
              <a:buFontTx/>
              <a:buNone/>
              <a:defRPr sz="2700">
                <a:latin typeface="Gotham Bold"/>
                <a:ea typeface="Gotham Bold"/>
                <a:cs typeface="Gotham Bold"/>
                <a:sym typeface="Gotham"/>
              </a:defRPr>
            </a:lvl1pPr>
          </a:lstStyle>
          <a:p>
            <a:r>
              <a:t>演示文稿副标题</a:t>
            </a:r>
          </a:p>
        </p:txBody>
      </p:sp>
      <p:sp>
        <p:nvSpPr>
          <p:cNvPr id="95" name="幻灯片编号"/>
          <p:cNvSpPr txBox="1">
            <a:spLocks noGrp="1"/>
          </p:cNvSpPr>
          <p:nvPr>
            <p:ph type="sldNum" sz="quarter" idx="2"/>
          </p:nvPr>
        </p:nvSpPr>
        <p:spPr>
          <a:xfrm>
            <a:off x="5985876" y="6496101"/>
            <a:ext cx="241745" cy="231700"/>
          </a:xfrm>
          <a:prstGeom prst="rect">
            <a:avLst/>
          </a:prstGeom>
        </p:spPr>
        <p:txBody>
          <a:bodyPr lIns="50800" tIns="50800" rIns="50800" bIns="50800" anchor="b"/>
          <a:lstStyle>
            <a:lvl1pPr algn="l" defTabSz="292100">
              <a:defRPr sz="900">
                <a:solidFill>
                  <a:srgbClr val="000000"/>
                </a:solidFill>
                <a:latin typeface="Gotham Bold"/>
                <a:ea typeface="Gotham Bold"/>
                <a:cs typeface="Gotham Bold"/>
                <a:sym typeface="Gotham"/>
              </a:defRPr>
            </a:lvl1pPr>
          </a:lstStyle>
          <a:p>
            <a:fld id="{86CB4B4D-7CA3-9044-876B-883B54F8677D}" type="slidenum">
              <a:rPr/>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标题与照片">
    <p:spTree>
      <p:nvGrpSpPr>
        <p:cNvPr id="1" name=""/>
        <p:cNvGrpSpPr/>
        <p:nvPr/>
      </p:nvGrpSpPr>
      <p:grpSpPr>
        <a:xfrm>
          <a:off x="0" y="0"/>
          <a:ext cx="0" cy="0"/>
          <a:chOff x="0" y="0"/>
          <a:chExt cx="0" cy="0"/>
        </a:xfrm>
      </p:grpSpPr>
      <p:sp>
        <p:nvSpPr>
          <p:cNvPr id="102" name="鳄梨和酸橙"/>
          <p:cNvSpPr>
            <a:spLocks noGrp="1"/>
          </p:cNvSpPr>
          <p:nvPr>
            <p:ph type="pic" idx="21"/>
          </p:nvPr>
        </p:nvSpPr>
        <p:spPr>
          <a:xfrm>
            <a:off x="-577850" y="-647700"/>
            <a:ext cx="13373100" cy="8009467"/>
          </a:xfrm>
          <a:prstGeom prst="rect">
            <a:avLst/>
          </a:prstGeom>
        </p:spPr>
        <p:txBody>
          <a:bodyPr lIns="91439" rIns="91439">
            <a:noAutofit/>
          </a:bodyPr>
          <a:lstStyle/>
          <a:p/>
        </p:txBody>
      </p:sp>
      <p:sp>
        <p:nvSpPr>
          <p:cNvPr id="103" name="演示文稿标题"/>
          <p:cNvSpPr txBox="1">
            <a:spLocks noGrp="1"/>
          </p:cNvSpPr>
          <p:nvPr>
            <p:ph type="title" hasCustomPrompt="1"/>
          </p:nvPr>
        </p:nvSpPr>
        <p:spPr>
          <a:xfrm>
            <a:off x="603250" y="3562350"/>
            <a:ext cx="10985500" cy="2324100"/>
          </a:xfrm>
          <a:prstGeom prst="rect">
            <a:avLst/>
          </a:prstGeom>
        </p:spPr>
        <p:txBody>
          <a:bodyPr lIns="50800" tIns="50800" rIns="50800" bIns="50800" anchor="b"/>
          <a:lstStyle>
            <a:lvl1pPr defTabSz="1217930">
              <a:lnSpc>
                <a:spcPct val="80000"/>
              </a:lnSpc>
              <a:defRPr sz="5800" spc="-116">
                <a:latin typeface="Gotham Bold"/>
                <a:ea typeface="Gotham Bold"/>
                <a:cs typeface="Gotham Bold"/>
                <a:sym typeface="Gotham"/>
              </a:defRPr>
            </a:lvl1pPr>
          </a:lstStyle>
          <a:p>
            <a:r>
              <a:t>演示文稿标题</a:t>
            </a:r>
          </a:p>
        </p:txBody>
      </p:sp>
      <p:sp>
        <p:nvSpPr>
          <p:cNvPr id="104" name="正文级别 1…"/>
          <p:cNvSpPr txBox="1">
            <a:spLocks noGrp="1"/>
          </p:cNvSpPr>
          <p:nvPr>
            <p:ph type="body" sz="quarter" idx="1" hasCustomPrompt="1"/>
          </p:nvPr>
        </p:nvSpPr>
        <p:spPr>
          <a:xfrm>
            <a:off x="603845" y="553069"/>
            <a:ext cx="10984311" cy="318491"/>
          </a:xfrm>
          <a:prstGeom prst="rect">
            <a:avLst/>
          </a:prstGeom>
        </p:spPr>
        <p:txBody>
          <a:bodyPr lIns="45718" tIns="45718" rIns="45718" bIns="45718"/>
          <a:lstStyle>
            <a:lvl1pPr marL="0" indent="0" defTabSz="350520">
              <a:lnSpc>
                <a:spcPct val="100000"/>
              </a:lnSpc>
              <a:spcBef>
                <a:spcPts val="0"/>
              </a:spcBef>
              <a:buSzTx/>
              <a:buFontTx/>
              <a:buNone/>
              <a:defRPr sz="1500">
                <a:latin typeface="Gotham Bold"/>
                <a:ea typeface="Gotham Bold"/>
                <a:cs typeface="Gotham Bold"/>
                <a:sym typeface="Gotham"/>
              </a:defRPr>
            </a:lvl1pPr>
            <a:lvl2pPr marL="495300" indent="-190500" defTabSz="350520">
              <a:lnSpc>
                <a:spcPct val="100000"/>
              </a:lnSpc>
              <a:spcBef>
                <a:spcPts val="0"/>
              </a:spcBef>
              <a:buSzPct val="123000"/>
              <a:buFontTx/>
              <a:defRPr sz="1500">
                <a:latin typeface="Gotham Bold"/>
                <a:ea typeface="Gotham Bold"/>
                <a:cs typeface="Gotham Bold"/>
                <a:sym typeface="Gotham"/>
              </a:defRPr>
            </a:lvl2pPr>
            <a:lvl3pPr marL="800100" indent="-190500" defTabSz="350520">
              <a:lnSpc>
                <a:spcPct val="100000"/>
              </a:lnSpc>
              <a:spcBef>
                <a:spcPts val="0"/>
              </a:spcBef>
              <a:buSzPct val="123000"/>
              <a:buFontTx/>
              <a:defRPr sz="1500">
                <a:latin typeface="Gotham Bold"/>
                <a:ea typeface="Gotham Bold"/>
                <a:cs typeface="Gotham Bold"/>
                <a:sym typeface="Gotham"/>
              </a:defRPr>
            </a:lvl3pPr>
            <a:lvl4pPr marL="1104900" indent="-190500" defTabSz="350520">
              <a:lnSpc>
                <a:spcPct val="100000"/>
              </a:lnSpc>
              <a:spcBef>
                <a:spcPts val="0"/>
              </a:spcBef>
              <a:buSzPct val="123000"/>
              <a:buFontTx/>
              <a:defRPr sz="1500">
                <a:latin typeface="Gotham Bold"/>
                <a:ea typeface="Gotham Bold"/>
                <a:cs typeface="Gotham Bold"/>
                <a:sym typeface="Gotham"/>
              </a:defRPr>
            </a:lvl4pPr>
            <a:lvl5pPr marL="1409700" indent="-190500" defTabSz="350520">
              <a:lnSpc>
                <a:spcPct val="100000"/>
              </a:lnSpc>
              <a:spcBef>
                <a:spcPts val="0"/>
              </a:spcBef>
              <a:buSzPct val="123000"/>
              <a:buFontTx/>
              <a:defRPr sz="1500">
                <a:latin typeface="Gotham Bold"/>
                <a:ea typeface="Gotham Bold"/>
                <a:cs typeface="Gotham Bold"/>
                <a:sym typeface="Gotham"/>
              </a:defRPr>
            </a:lvl5pPr>
          </a:lstStyle>
          <a:p>
            <a:r>
              <a:t>作者和日期</a:t>
            </a:r>
          </a:p>
          <a:p>
            <a:pPr lvl="1"/>
          </a:p>
          <a:p>
            <a:pPr lvl="2"/>
          </a:p>
          <a:p>
            <a:pPr lvl="3"/>
          </a:p>
          <a:p>
            <a:pPr lvl="4"/>
          </a:p>
        </p:txBody>
      </p:sp>
      <p:sp>
        <p:nvSpPr>
          <p:cNvPr id="105" name="正文级别 1…"/>
          <p:cNvSpPr txBox="1">
            <a:spLocks noGrp="1"/>
          </p:cNvSpPr>
          <p:nvPr>
            <p:ph type="body" sz="quarter" idx="22" hasCustomPrompt="1"/>
          </p:nvPr>
        </p:nvSpPr>
        <p:spPr>
          <a:xfrm>
            <a:off x="603250" y="5804954"/>
            <a:ext cx="10985500" cy="558477"/>
          </a:xfrm>
          <a:prstGeom prst="rect">
            <a:avLst/>
          </a:prstGeom>
        </p:spPr>
        <p:txBody>
          <a:bodyPr lIns="50800" tIns="50800" rIns="50800" bIns="50800"/>
          <a:lstStyle>
            <a:lvl1pPr marL="0" indent="0" defTabSz="395605">
              <a:lnSpc>
                <a:spcPct val="100000"/>
              </a:lnSpc>
              <a:spcBef>
                <a:spcPts val="0"/>
              </a:spcBef>
              <a:buSzTx/>
              <a:buFontTx/>
              <a:buNone/>
              <a:defRPr sz="2590">
                <a:latin typeface="Gotham Bold"/>
                <a:ea typeface="Gotham Bold"/>
                <a:cs typeface="Gotham Bold"/>
                <a:sym typeface="Gotham"/>
              </a:defRPr>
            </a:lvl1pPr>
          </a:lstStyle>
          <a:p>
            <a:r>
              <a:t>演示文稿副标题</a:t>
            </a:r>
          </a:p>
        </p:txBody>
      </p:sp>
      <p:sp>
        <p:nvSpPr>
          <p:cNvPr id="106" name="幻灯片编号"/>
          <p:cNvSpPr txBox="1">
            <a:spLocks noGrp="1"/>
          </p:cNvSpPr>
          <p:nvPr>
            <p:ph type="sldNum" sz="quarter" idx="2"/>
          </p:nvPr>
        </p:nvSpPr>
        <p:spPr>
          <a:xfrm>
            <a:off x="5985876" y="6496101"/>
            <a:ext cx="241745" cy="231700"/>
          </a:xfrm>
          <a:prstGeom prst="rect">
            <a:avLst/>
          </a:prstGeom>
        </p:spPr>
        <p:txBody>
          <a:bodyPr lIns="50800" tIns="50800" rIns="50800" bIns="50800" anchor="b"/>
          <a:lstStyle>
            <a:lvl1pPr algn="l" defTabSz="292100">
              <a:defRPr sz="900">
                <a:solidFill>
                  <a:srgbClr val="000000"/>
                </a:solidFill>
                <a:latin typeface="Gotham Bold"/>
                <a:ea typeface="Gotham Bold"/>
                <a:cs typeface="Gotham Bold"/>
                <a:sym typeface="Gotham"/>
              </a:defRPr>
            </a:lvl1pPr>
          </a:lstStyle>
          <a:p>
            <a:fld id="{86CB4B4D-7CA3-9044-876B-883B54F8677D}" type="slidenum">
              <a:rPr/>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标题与照片（备选）">
    <p:spTree>
      <p:nvGrpSpPr>
        <p:cNvPr id="1" name=""/>
        <p:cNvGrpSpPr/>
        <p:nvPr/>
      </p:nvGrpSpPr>
      <p:grpSpPr>
        <a:xfrm>
          <a:off x="0" y="0"/>
          <a:ext cx="0" cy="0"/>
          <a:chOff x="0" y="0"/>
          <a:chExt cx="0" cy="0"/>
        </a:xfrm>
      </p:grpSpPr>
      <p:sp>
        <p:nvSpPr>
          <p:cNvPr id="113" name="一碗三文鱼饼、沙拉和鹰嘴豆泥"/>
          <p:cNvSpPr>
            <a:spLocks noGrp="1"/>
          </p:cNvSpPr>
          <p:nvPr>
            <p:ph type="pic" idx="21"/>
          </p:nvPr>
        </p:nvSpPr>
        <p:spPr>
          <a:xfrm>
            <a:off x="5486400" y="-101600"/>
            <a:ext cx="6072419" cy="7067550"/>
          </a:xfrm>
          <a:prstGeom prst="rect">
            <a:avLst/>
          </a:prstGeom>
        </p:spPr>
        <p:txBody>
          <a:bodyPr lIns="91439" rIns="91439">
            <a:noAutofit/>
          </a:bodyPr>
          <a:lstStyle/>
          <a:p/>
        </p:txBody>
      </p:sp>
      <p:sp>
        <p:nvSpPr>
          <p:cNvPr id="114" name="幻灯片标题"/>
          <p:cNvSpPr txBox="1">
            <a:spLocks noGrp="1"/>
          </p:cNvSpPr>
          <p:nvPr>
            <p:ph type="title" hasCustomPrompt="1"/>
          </p:nvPr>
        </p:nvSpPr>
        <p:spPr>
          <a:xfrm>
            <a:off x="603250" y="635000"/>
            <a:ext cx="4889500" cy="2941137"/>
          </a:xfrm>
          <a:prstGeom prst="rect">
            <a:avLst/>
          </a:prstGeom>
        </p:spPr>
        <p:txBody>
          <a:bodyPr lIns="50800" tIns="50800" rIns="50800" bIns="50800" anchor="b"/>
          <a:lstStyle>
            <a:lvl1pPr defTabSz="1217930">
              <a:lnSpc>
                <a:spcPct val="80000"/>
              </a:lnSpc>
              <a:defRPr sz="4200" spc="-85">
                <a:latin typeface="Gotham Bold"/>
                <a:ea typeface="Gotham Bold"/>
                <a:cs typeface="Gotham Bold"/>
                <a:sym typeface="Gotham"/>
              </a:defRPr>
            </a:lvl1pPr>
          </a:lstStyle>
          <a:p>
            <a:r>
              <a:t>幻灯片标题</a:t>
            </a:r>
          </a:p>
        </p:txBody>
      </p:sp>
      <p:sp>
        <p:nvSpPr>
          <p:cNvPr id="115" name="正文级别 1…"/>
          <p:cNvSpPr txBox="1">
            <a:spLocks noGrp="1"/>
          </p:cNvSpPr>
          <p:nvPr>
            <p:ph type="body" sz="quarter" idx="1" hasCustomPrompt="1"/>
          </p:nvPr>
        </p:nvSpPr>
        <p:spPr>
          <a:xfrm>
            <a:off x="603250" y="3530288"/>
            <a:ext cx="4889500" cy="2692712"/>
          </a:xfrm>
          <a:prstGeom prst="rect">
            <a:avLst/>
          </a:prstGeom>
        </p:spPr>
        <p:txBody>
          <a:bodyPr lIns="50800" tIns="50800" rIns="50800" bIns="50800"/>
          <a:lstStyle>
            <a:lvl1pPr marL="0" indent="0" defTabSz="412750">
              <a:lnSpc>
                <a:spcPct val="100000"/>
              </a:lnSpc>
              <a:spcBef>
                <a:spcPts val="0"/>
              </a:spcBef>
              <a:buSzTx/>
              <a:buFontTx/>
              <a:buNone/>
              <a:defRPr sz="2700">
                <a:latin typeface="Gotham Bold"/>
                <a:ea typeface="Gotham Bold"/>
                <a:cs typeface="Gotham Bold"/>
                <a:sym typeface="Gotham"/>
              </a:defRPr>
            </a:lvl1pPr>
            <a:lvl2pPr marL="0" indent="0" defTabSz="412750">
              <a:lnSpc>
                <a:spcPct val="100000"/>
              </a:lnSpc>
              <a:spcBef>
                <a:spcPts val="0"/>
              </a:spcBef>
              <a:buSzTx/>
              <a:buFontTx/>
              <a:buNone/>
              <a:defRPr sz="2700">
                <a:latin typeface="Gotham Bold"/>
                <a:ea typeface="Gotham Bold"/>
                <a:cs typeface="Gotham Bold"/>
                <a:sym typeface="Gotham"/>
              </a:defRPr>
            </a:lvl2pPr>
            <a:lvl3pPr marL="0" indent="0" defTabSz="412750">
              <a:lnSpc>
                <a:spcPct val="100000"/>
              </a:lnSpc>
              <a:spcBef>
                <a:spcPts val="0"/>
              </a:spcBef>
              <a:buSzTx/>
              <a:buFontTx/>
              <a:buNone/>
              <a:defRPr sz="2700">
                <a:latin typeface="Gotham Bold"/>
                <a:ea typeface="Gotham Bold"/>
                <a:cs typeface="Gotham Bold"/>
                <a:sym typeface="Gotham"/>
              </a:defRPr>
            </a:lvl3pPr>
            <a:lvl4pPr marL="0" indent="0" defTabSz="412750">
              <a:lnSpc>
                <a:spcPct val="100000"/>
              </a:lnSpc>
              <a:spcBef>
                <a:spcPts val="0"/>
              </a:spcBef>
              <a:buSzTx/>
              <a:buFontTx/>
              <a:buNone/>
              <a:defRPr sz="2700">
                <a:latin typeface="Gotham Bold"/>
                <a:ea typeface="Gotham Bold"/>
                <a:cs typeface="Gotham Bold"/>
                <a:sym typeface="Gotham"/>
              </a:defRPr>
            </a:lvl4pPr>
            <a:lvl5pPr marL="0" indent="0" defTabSz="412750">
              <a:lnSpc>
                <a:spcPct val="100000"/>
              </a:lnSpc>
              <a:spcBef>
                <a:spcPts val="0"/>
              </a:spcBef>
              <a:buSzTx/>
              <a:buFontTx/>
              <a:buNone/>
              <a:defRPr sz="2700">
                <a:latin typeface="Gotham Bold"/>
                <a:ea typeface="Gotham Bold"/>
                <a:cs typeface="Gotham Bold"/>
                <a:sym typeface="Gotham"/>
              </a:defRPr>
            </a:lvl5pPr>
          </a:lstStyle>
          <a:p>
            <a:r>
              <a:t>幻灯片副标题</a:t>
            </a:r>
          </a:p>
          <a:p>
            <a:pPr lvl="1"/>
          </a:p>
          <a:p>
            <a:pPr lvl="2"/>
          </a:p>
          <a:p>
            <a:pPr lvl="3"/>
          </a:p>
          <a:p>
            <a:pPr lvl="4"/>
          </a:p>
        </p:txBody>
      </p:sp>
      <p:sp>
        <p:nvSpPr>
          <p:cNvPr id="116" name="幻灯片编号"/>
          <p:cNvSpPr txBox="1">
            <a:spLocks noGrp="1"/>
          </p:cNvSpPr>
          <p:nvPr>
            <p:ph type="sldNum" sz="quarter" idx="2"/>
          </p:nvPr>
        </p:nvSpPr>
        <p:spPr>
          <a:xfrm>
            <a:off x="5985876" y="6498218"/>
            <a:ext cx="241745" cy="231700"/>
          </a:xfrm>
          <a:prstGeom prst="rect">
            <a:avLst/>
          </a:prstGeom>
        </p:spPr>
        <p:txBody>
          <a:bodyPr lIns="50800" tIns="50800" rIns="50800" bIns="50800" anchor="b"/>
          <a:lstStyle>
            <a:lvl1pPr algn="l" defTabSz="292100">
              <a:defRPr sz="900">
                <a:solidFill>
                  <a:srgbClr val="000000"/>
                </a:solidFill>
                <a:latin typeface="Gotham Bold"/>
                <a:ea typeface="Gotham Bold"/>
                <a:cs typeface="Gotham Bold"/>
                <a:sym typeface="Gotham"/>
              </a:defRPr>
            </a:lvl1pPr>
          </a:lstStyle>
          <a:p>
            <a:fld id="{86CB4B4D-7CA3-9044-876B-883B54F8677D}" type="slidenum">
              <a:rPr/>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标题与项目符号">
    <p:spTree>
      <p:nvGrpSpPr>
        <p:cNvPr id="1" name=""/>
        <p:cNvGrpSpPr/>
        <p:nvPr/>
      </p:nvGrpSpPr>
      <p:grpSpPr>
        <a:xfrm>
          <a:off x="0" y="0"/>
          <a:ext cx="0" cy="0"/>
          <a:chOff x="0" y="0"/>
          <a:chExt cx="0" cy="0"/>
        </a:xfrm>
      </p:grpSpPr>
      <p:sp>
        <p:nvSpPr>
          <p:cNvPr id="123" name="幻灯片标题"/>
          <p:cNvSpPr txBox="1">
            <a:spLocks noGrp="1"/>
          </p:cNvSpPr>
          <p:nvPr>
            <p:ph type="title" hasCustomPrompt="1"/>
          </p:nvPr>
        </p:nvSpPr>
        <p:spPr>
          <a:xfrm>
            <a:off x="603250" y="539750"/>
            <a:ext cx="10985500" cy="716582"/>
          </a:xfrm>
          <a:prstGeom prst="rect">
            <a:avLst/>
          </a:prstGeom>
        </p:spPr>
        <p:txBody>
          <a:bodyPr lIns="50800" tIns="50800" rIns="50800" bIns="50800" anchor="t"/>
          <a:lstStyle>
            <a:lvl1pPr defTabSz="1217930">
              <a:lnSpc>
                <a:spcPct val="80000"/>
              </a:lnSpc>
              <a:defRPr sz="4200" spc="-85">
                <a:latin typeface="Gotham Bold"/>
                <a:ea typeface="Gotham Bold"/>
                <a:cs typeface="Gotham Bold"/>
                <a:sym typeface="Gotham"/>
              </a:defRPr>
            </a:lvl1pPr>
          </a:lstStyle>
          <a:p>
            <a:r>
              <a:t>幻灯片标题</a:t>
            </a:r>
          </a:p>
        </p:txBody>
      </p:sp>
      <p:sp>
        <p:nvSpPr>
          <p:cNvPr id="124" name="正文级别 1…"/>
          <p:cNvSpPr txBox="1">
            <a:spLocks noGrp="1"/>
          </p:cNvSpPr>
          <p:nvPr>
            <p:ph type="body" sz="quarter" idx="1" hasCustomPrompt="1"/>
          </p:nvPr>
        </p:nvSpPr>
        <p:spPr>
          <a:xfrm>
            <a:off x="603250" y="1186480"/>
            <a:ext cx="10985500" cy="467391"/>
          </a:xfrm>
          <a:prstGeom prst="rect">
            <a:avLst/>
          </a:prstGeom>
        </p:spPr>
        <p:txBody>
          <a:bodyPr lIns="45718" tIns="45718" rIns="45718" bIns="45718"/>
          <a:lstStyle>
            <a:lvl1pPr marL="0" indent="0" defTabSz="363220">
              <a:lnSpc>
                <a:spcPct val="100000"/>
              </a:lnSpc>
              <a:spcBef>
                <a:spcPts val="0"/>
              </a:spcBef>
              <a:buSzTx/>
              <a:buFontTx/>
              <a:buNone/>
              <a:defRPr sz="2400">
                <a:latin typeface="Gotham Bold"/>
                <a:ea typeface="Gotham Bold"/>
                <a:cs typeface="Gotham Bold"/>
                <a:sym typeface="Gotham"/>
              </a:defRPr>
            </a:lvl1pPr>
            <a:lvl2pPr marL="609600" indent="-304800" defTabSz="363220">
              <a:lnSpc>
                <a:spcPct val="100000"/>
              </a:lnSpc>
              <a:spcBef>
                <a:spcPts val="0"/>
              </a:spcBef>
              <a:buSzPct val="123000"/>
              <a:buFontTx/>
              <a:defRPr sz="2400">
                <a:latin typeface="Gotham Bold"/>
                <a:ea typeface="Gotham Bold"/>
                <a:cs typeface="Gotham Bold"/>
                <a:sym typeface="Gotham"/>
              </a:defRPr>
            </a:lvl2pPr>
            <a:lvl3pPr marL="914400" indent="-304800" defTabSz="363220">
              <a:lnSpc>
                <a:spcPct val="100000"/>
              </a:lnSpc>
              <a:spcBef>
                <a:spcPts val="0"/>
              </a:spcBef>
              <a:buSzPct val="123000"/>
              <a:buFontTx/>
              <a:defRPr sz="2400">
                <a:latin typeface="Gotham Bold"/>
                <a:ea typeface="Gotham Bold"/>
                <a:cs typeface="Gotham Bold"/>
                <a:sym typeface="Gotham"/>
              </a:defRPr>
            </a:lvl3pPr>
            <a:lvl4pPr marL="1219200" indent="-304800" defTabSz="363220">
              <a:lnSpc>
                <a:spcPct val="100000"/>
              </a:lnSpc>
              <a:spcBef>
                <a:spcPts val="0"/>
              </a:spcBef>
              <a:buSzPct val="123000"/>
              <a:buFontTx/>
              <a:defRPr sz="2400">
                <a:latin typeface="Gotham Bold"/>
                <a:ea typeface="Gotham Bold"/>
                <a:cs typeface="Gotham Bold"/>
                <a:sym typeface="Gotham"/>
              </a:defRPr>
            </a:lvl4pPr>
            <a:lvl5pPr marL="1524000" indent="-304800" defTabSz="363220">
              <a:lnSpc>
                <a:spcPct val="100000"/>
              </a:lnSpc>
              <a:spcBef>
                <a:spcPts val="0"/>
              </a:spcBef>
              <a:buSzPct val="123000"/>
              <a:buFontTx/>
              <a:defRPr sz="2400">
                <a:latin typeface="Gotham Bold"/>
                <a:ea typeface="Gotham Bold"/>
                <a:cs typeface="Gotham Bold"/>
                <a:sym typeface="Gotham"/>
              </a:defRPr>
            </a:lvl5pPr>
          </a:lstStyle>
          <a:p>
            <a:r>
              <a:t>幻灯片副标题</a:t>
            </a:r>
          </a:p>
          <a:p>
            <a:pPr lvl="1"/>
          </a:p>
          <a:p>
            <a:pPr lvl="2"/>
          </a:p>
          <a:p>
            <a:pPr lvl="3"/>
          </a:p>
          <a:p>
            <a:pPr lvl="4"/>
          </a:p>
        </p:txBody>
      </p:sp>
      <p:sp>
        <p:nvSpPr>
          <p:cNvPr id="125" name="正文级别 1…"/>
          <p:cNvSpPr txBox="1">
            <a:spLocks noGrp="1"/>
          </p:cNvSpPr>
          <p:nvPr>
            <p:ph type="body" idx="21" hasCustomPrompt="1"/>
          </p:nvPr>
        </p:nvSpPr>
        <p:spPr>
          <a:xfrm>
            <a:off x="603250" y="2124251"/>
            <a:ext cx="10985500" cy="4128008"/>
          </a:xfrm>
          <a:prstGeom prst="rect">
            <a:avLst/>
          </a:prstGeom>
        </p:spPr>
        <p:txBody>
          <a:bodyPr lIns="50800" tIns="50800" rIns="50800" bIns="50800"/>
          <a:lstStyle>
            <a:lvl1pPr marL="304800" indent="-304800" defTabSz="1217930">
              <a:spcBef>
                <a:spcPts val="2200"/>
              </a:spcBef>
              <a:buSzPct val="123000"/>
              <a:buFontTx/>
              <a:defRPr sz="2400">
                <a:latin typeface="Gotham Bold"/>
                <a:ea typeface="Gotham Bold"/>
                <a:cs typeface="Gotham Bold"/>
                <a:sym typeface="Gotham"/>
              </a:defRPr>
            </a:lvl1pPr>
          </a:lstStyle>
          <a:p>
            <a:r>
              <a:t>幻灯片项目符号文本</a:t>
            </a:r>
          </a:p>
        </p:txBody>
      </p:sp>
      <p:sp>
        <p:nvSpPr>
          <p:cNvPr id="126" name="幻灯片编号"/>
          <p:cNvSpPr txBox="1">
            <a:spLocks noGrp="1"/>
          </p:cNvSpPr>
          <p:nvPr>
            <p:ph type="sldNum" sz="quarter" idx="2"/>
          </p:nvPr>
        </p:nvSpPr>
        <p:spPr>
          <a:xfrm>
            <a:off x="5985876" y="6496101"/>
            <a:ext cx="241745" cy="231700"/>
          </a:xfrm>
          <a:prstGeom prst="rect">
            <a:avLst/>
          </a:prstGeom>
        </p:spPr>
        <p:txBody>
          <a:bodyPr lIns="50800" tIns="50800" rIns="50800" bIns="50800" anchor="b"/>
          <a:lstStyle>
            <a:lvl1pPr algn="l" defTabSz="292100">
              <a:defRPr sz="900">
                <a:solidFill>
                  <a:srgbClr val="000000"/>
                </a:solidFill>
                <a:latin typeface="Gotham Bold"/>
                <a:ea typeface="Gotham Bold"/>
                <a:cs typeface="Gotham Bold"/>
                <a:sym typeface="Gotham"/>
              </a:defRPr>
            </a:lvl1pPr>
          </a:lstStyle>
          <a:p>
            <a:fld id="{86CB4B4D-7CA3-9044-876B-883B54F8677D}" type="slidenum">
              <a:rPr/>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项目符号">
    <p:spTree>
      <p:nvGrpSpPr>
        <p:cNvPr id="1" name=""/>
        <p:cNvGrpSpPr/>
        <p:nvPr/>
      </p:nvGrpSpPr>
      <p:grpSpPr>
        <a:xfrm>
          <a:off x="0" y="0"/>
          <a:ext cx="0" cy="0"/>
          <a:chOff x="0" y="0"/>
          <a:chExt cx="0" cy="0"/>
        </a:xfrm>
      </p:grpSpPr>
      <p:sp>
        <p:nvSpPr>
          <p:cNvPr id="133" name="正文级别 1…"/>
          <p:cNvSpPr txBox="1">
            <a:spLocks noGrp="1"/>
          </p:cNvSpPr>
          <p:nvPr>
            <p:ph type="body" idx="1" hasCustomPrompt="1"/>
          </p:nvPr>
        </p:nvSpPr>
        <p:spPr>
          <a:xfrm>
            <a:off x="603250" y="2124251"/>
            <a:ext cx="10985500" cy="4128008"/>
          </a:xfrm>
          <a:prstGeom prst="rect">
            <a:avLst/>
          </a:prstGeom>
        </p:spPr>
        <p:txBody>
          <a:bodyPr lIns="50800" tIns="50800" rIns="50800" bIns="50800" numCol="2" spcCol="1098550"/>
          <a:lstStyle>
            <a:lvl1pPr marL="304800" indent="-304800" defTabSz="1217930">
              <a:spcBef>
                <a:spcPts val="2200"/>
              </a:spcBef>
              <a:buSzPct val="123000"/>
              <a:buFontTx/>
              <a:defRPr sz="2400">
                <a:latin typeface="Gotham Bold"/>
                <a:ea typeface="Gotham Bold"/>
                <a:cs typeface="Gotham Bold"/>
                <a:sym typeface="Gotham"/>
              </a:defRPr>
            </a:lvl1pPr>
            <a:lvl2pPr marL="609600" indent="-304800" defTabSz="1217930">
              <a:spcBef>
                <a:spcPts val="2200"/>
              </a:spcBef>
              <a:buSzPct val="123000"/>
              <a:buFontTx/>
              <a:defRPr sz="2400">
                <a:latin typeface="Gotham Bold"/>
                <a:ea typeface="Gotham Bold"/>
                <a:cs typeface="Gotham Bold"/>
                <a:sym typeface="Gotham"/>
              </a:defRPr>
            </a:lvl2pPr>
            <a:lvl3pPr marL="914400" indent="-304800" defTabSz="1217930">
              <a:spcBef>
                <a:spcPts val="2200"/>
              </a:spcBef>
              <a:buSzPct val="123000"/>
              <a:buFontTx/>
              <a:defRPr sz="2400">
                <a:latin typeface="Gotham Bold"/>
                <a:ea typeface="Gotham Bold"/>
                <a:cs typeface="Gotham Bold"/>
                <a:sym typeface="Gotham"/>
              </a:defRPr>
            </a:lvl3pPr>
            <a:lvl4pPr marL="1219200" indent="-304800" defTabSz="1217930">
              <a:spcBef>
                <a:spcPts val="2200"/>
              </a:spcBef>
              <a:buSzPct val="123000"/>
              <a:buFontTx/>
              <a:defRPr sz="2400">
                <a:latin typeface="Gotham Bold"/>
                <a:ea typeface="Gotham Bold"/>
                <a:cs typeface="Gotham Bold"/>
                <a:sym typeface="Gotham"/>
              </a:defRPr>
            </a:lvl4pPr>
            <a:lvl5pPr marL="1524000" indent="-304800" defTabSz="1217930">
              <a:spcBef>
                <a:spcPts val="2200"/>
              </a:spcBef>
              <a:buSzPct val="123000"/>
              <a:buFontTx/>
              <a:defRPr sz="2400">
                <a:latin typeface="Gotham Bold"/>
                <a:ea typeface="Gotham Bold"/>
                <a:cs typeface="Gotham Bold"/>
                <a:sym typeface="Gotham"/>
              </a:defRPr>
            </a:lvl5pPr>
          </a:lstStyle>
          <a:p>
            <a:r>
              <a:t>幻灯片项目符号文本</a:t>
            </a:r>
          </a:p>
          <a:p>
            <a:pPr lvl="1"/>
          </a:p>
          <a:p>
            <a:pPr lvl="2"/>
          </a:p>
          <a:p>
            <a:pPr lvl="3"/>
          </a:p>
          <a:p>
            <a:pPr lvl="4"/>
          </a:p>
        </p:txBody>
      </p:sp>
      <p:sp>
        <p:nvSpPr>
          <p:cNvPr id="134" name="幻灯片编号"/>
          <p:cNvSpPr txBox="1">
            <a:spLocks noGrp="1"/>
          </p:cNvSpPr>
          <p:nvPr>
            <p:ph type="sldNum" sz="quarter" idx="2"/>
          </p:nvPr>
        </p:nvSpPr>
        <p:spPr>
          <a:xfrm>
            <a:off x="5985876" y="6496101"/>
            <a:ext cx="241745" cy="231700"/>
          </a:xfrm>
          <a:prstGeom prst="rect">
            <a:avLst/>
          </a:prstGeom>
        </p:spPr>
        <p:txBody>
          <a:bodyPr lIns="50800" tIns="50800" rIns="50800" bIns="50800" anchor="b"/>
          <a:lstStyle>
            <a:lvl1pPr algn="l" defTabSz="292100">
              <a:defRPr sz="900">
                <a:solidFill>
                  <a:srgbClr val="000000"/>
                </a:solidFill>
                <a:latin typeface="Gotham Bold"/>
                <a:ea typeface="Gotham Bold"/>
                <a:cs typeface="Gotham Bold"/>
                <a:sym typeface="Gotham"/>
              </a:defRPr>
            </a:lvl1pPr>
          </a:lstStyle>
          <a:p>
            <a:fld id="{86CB4B4D-7CA3-9044-876B-883B54F8677D}" type="slidenum">
              <a:rPr/>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标题、项目符号与照片">
    <p:spTree>
      <p:nvGrpSpPr>
        <p:cNvPr id="1" name=""/>
        <p:cNvGrpSpPr/>
        <p:nvPr/>
      </p:nvGrpSpPr>
      <p:grpSpPr>
        <a:xfrm>
          <a:off x="0" y="0"/>
          <a:ext cx="0" cy="0"/>
          <a:chOff x="0" y="0"/>
          <a:chExt cx="0" cy="0"/>
        </a:xfrm>
      </p:grpSpPr>
      <p:sp>
        <p:nvSpPr>
          <p:cNvPr id="141" name="正文级别 1…"/>
          <p:cNvSpPr txBox="1">
            <a:spLocks noGrp="1"/>
          </p:cNvSpPr>
          <p:nvPr>
            <p:ph type="body" sz="quarter" idx="1" hasCustomPrompt="1"/>
          </p:nvPr>
        </p:nvSpPr>
        <p:spPr>
          <a:xfrm>
            <a:off x="603250" y="1186480"/>
            <a:ext cx="4889500" cy="467391"/>
          </a:xfrm>
          <a:prstGeom prst="rect">
            <a:avLst/>
          </a:prstGeom>
        </p:spPr>
        <p:txBody>
          <a:bodyPr lIns="45718" tIns="45718" rIns="45718" bIns="45718"/>
          <a:lstStyle>
            <a:lvl1pPr marL="0" indent="0" defTabSz="363220">
              <a:lnSpc>
                <a:spcPct val="100000"/>
              </a:lnSpc>
              <a:spcBef>
                <a:spcPts val="0"/>
              </a:spcBef>
              <a:buSzTx/>
              <a:buFontTx/>
              <a:buNone/>
              <a:defRPr sz="2400">
                <a:latin typeface="Gotham Bold"/>
                <a:ea typeface="Gotham Bold"/>
                <a:cs typeface="Gotham Bold"/>
                <a:sym typeface="Gotham"/>
              </a:defRPr>
            </a:lvl1pPr>
            <a:lvl2pPr marL="609600" indent="-304800" defTabSz="363220">
              <a:lnSpc>
                <a:spcPct val="100000"/>
              </a:lnSpc>
              <a:spcBef>
                <a:spcPts val="0"/>
              </a:spcBef>
              <a:buSzPct val="123000"/>
              <a:buFontTx/>
              <a:defRPr sz="2400">
                <a:latin typeface="Gotham Bold"/>
                <a:ea typeface="Gotham Bold"/>
                <a:cs typeface="Gotham Bold"/>
                <a:sym typeface="Gotham"/>
              </a:defRPr>
            </a:lvl2pPr>
            <a:lvl3pPr marL="914400" indent="-304800" defTabSz="363220">
              <a:lnSpc>
                <a:spcPct val="100000"/>
              </a:lnSpc>
              <a:spcBef>
                <a:spcPts val="0"/>
              </a:spcBef>
              <a:buSzPct val="123000"/>
              <a:buFontTx/>
              <a:defRPr sz="2400">
                <a:latin typeface="Gotham Bold"/>
                <a:ea typeface="Gotham Bold"/>
                <a:cs typeface="Gotham Bold"/>
                <a:sym typeface="Gotham"/>
              </a:defRPr>
            </a:lvl3pPr>
            <a:lvl4pPr marL="1219200" indent="-304800" defTabSz="363220">
              <a:lnSpc>
                <a:spcPct val="100000"/>
              </a:lnSpc>
              <a:spcBef>
                <a:spcPts val="0"/>
              </a:spcBef>
              <a:buSzPct val="123000"/>
              <a:buFontTx/>
              <a:defRPr sz="2400">
                <a:latin typeface="Gotham Bold"/>
                <a:ea typeface="Gotham Bold"/>
                <a:cs typeface="Gotham Bold"/>
                <a:sym typeface="Gotham"/>
              </a:defRPr>
            </a:lvl4pPr>
            <a:lvl5pPr marL="1524000" indent="-304800" defTabSz="363220">
              <a:lnSpc>
                <a:spcPct val="100000"/>
              </a:lnSpc>
              <a:spcBef>
                <a:spcPts val="0"/>
              </a:spcBef>
              <a:buSzPct val="123000"/>
              <a:buFontTx/>
              <a:defRPr sz="2400">
                <a:latin typeface="Gotham Bold"/>
                <a:ea typeface="Gotham Bold"/>
                <a:cs typeface="Gotham Bold"/>
                <a:sym typeface="Gotham"/>
              </a:defRPr>
            </a:lvl5pPr>
          </a:lstStyle>
          <a:p>
            <a:r>
              <a:t>幻灯片副标题</a:t>
            </a:r>
          </a:p>
          <a:p>
            <a:pPr lvl="1"/>
          </a:p>
          <a:p>
            <a:pPr lvl="2"/>
          </a:p>
          <a:p>
            <a:pPr lvl="3"/>
          </a:p>
          <a:p>
            <a:pPr lvl="4"/>
          </a:p>
        </p:txBody>
      </p:sp>
      <p:sp>
        <p:nvSpPr>
          <p:cNvPr id="142" name="正文级别 1…"/>
          <p:cNvSpPr txBox="1">
            <a:spLocks noGrp="1"/>
          </p:cNvSpPr>
          <p:nvPr>
            <p:ph type="body" sz="half" idx="21" hasCustomPrompt="1"/>
          </p:nvPr>
        </p:nvSpPr>
        <p:spPr>
          <a:xfrm>
            <a:off x="603250" y="2124251"/>
            <a:ext cx="4889500" cy="4128316"/>
          </a:xfrm>
          <a:prstGeom prst="rect">
            <a:avLst/>
          </a:prstGeom>
        </p:spPr>
        <p:txBody>
          <a:bodyPr lIns="50800" tIns="50800" rIns="50800" bIns="50800"/>
          <a:lstStyle>
            <a:lvl1pPr marL="304800" indent="-304800" defTabSz="1217930">
              <a:spcBef>
                <a:spcPts val="2200"/>
              </a:spcBef>
              <a:buSzPct val="123000"/>
              <a:buFontTx/>
              <a:defRPr sz="2400">
                <a:latin typeface="Gotham Bold"/>
                <a:ea typeface="Gotham Bold"/>
                <a:cs typeface="Gotham Bold"/>
                <a:sym typeface="Gotham"/>
              </a:defRPr>
            </a:lvl1pPr>
          </a:lstStyle>
          <a:p>
            <a:r>
              <a:t>幻灯片项目符号文本</a:t>
            </a:r>
          </a:p>
        </p:txBody>
      </p:sp>
      <p:sp>
        <p:nvSpPr>
          <p:cNvPr id="143" name="一碗宽意大利面配有欧芹黄油、烤榛子和帕尔马干酪"/>
          <p:cNvSpPr>
            <a:spLocks noGrp="1"/>
          </p:cNvSpPr>
          <p:nvPr>
            <p:ph type="pic" idx="22"/>
          </p:nvPr>
        </p:nvSpPr>
        <p:spPr>
          <a:xfrm>
            <a:off x="6096000" y="-203633"/>
            <a:ext cx="5458437" cy="7277917"/>
          </a:xfrm>
          <a:prstGeom prst="rect">
            <a:avLst/>
          </a:prstGeom>
        </p:spPr>
        <p:txBody>
          <a:bodyPr lIns="91439" rIns="91439">
            <a:noAutofit/>
          </a:bodyPr>
          <a:lstStyle/>
          <a:p/>
        </p:txBody>
      </p:sp>
      <p:sp>
        <p:nvSpPr>
          <p:cNvPr id="144" name="幻灯片标题"/>
          <p:cNvSpPr txBox="1">
            <a:spLocks noGrp="1"/>
          </p:cNvSpPr>
          <p:nvPr>
            <p:ph type="title" hasCustomPrompt="1"/>
          </p:nvPr>
        </p:nvSpPr>
        <p:spPr>
          <a:xfrm>
            <a:off x="603250" y="539750"/>
            <a:ext cx="4889500" cy="717550"/>
          </a:xfrm>
          <a:prstGeom prst="rect">
            <a:avLst/>
          </a:prstGeom>
        </p:spPr>
        <p:txBody>
          <a:bodyPr lIns="50800" tIns="50800" rIns="50800" bIns="50800" anchor="t"/>
          <a:lstStyle>
            <a:lvl1pPr defTabSz="1217930">
              <a:lnSpc>
                <a:spcPct val="80000"/>
              </a:lnSpc>
              <a:defRPr sz="4200" spc="-85">
                <a:latin typeface="Gotham Bold"/>
                <a:ea typeface="Gotham Bold"/>
                <a:cs typeface="Gotham Bold"/>
                <a:sym typeface="Gotham"/>
              </a:defRPr>
            </a:lvl1pPr>
          </a:lstStyle>
          <a:p>
            <a:r>
              <a:t>幻灯片标题</a:t>
            </a:r>
          </a:p>
        </p:txBody>
      </p:sp>
      <p:sp>
        <p:nvSpPr>
          <p:cNvPr id="145" name="幻灯片编号"/>
          <p:cNvSpPr txBox="1">
            <a:spLocks noGrp="1"/>
          </p:cNvSpPr>
          <p:nvPr>
            <p:ph type="sldNum" sz="quarter" idx="2"/>
          </p:nvPr>
        </p:nvSpPr>
        <p:spPr>
          <a:xfrm>
            <a:off x="5985876" y="6496101"/>
            <a:ext cx="241745" cy="231700"/>
          </a:xfrm>
          <a:prstGeom prst="rect">
            <a:avLst/>
          </a:prstGeom>
        </p:spPr>
        <p:txBody>
          <a:bodyPr lIns="50800" tIns="50800" rIns="50800" bIns="50800" anchor="b"/>
          <a:lstStyle>
            <a:lvl1pPr algn="l" defTabSz="292100">
              <a:defRPr sz="900">
                <a:solidFill>
                  <a:srgbClr val="000000"/>
                </a:solidFill>
                <a:latin typeface="Gotham Bold"/>
                <a:ea typeface="Gotham Bold"/>
                <a:cs typeface="Gotham Bold"/>
                <a:sym typeface="Gotham"/>
              </a:defRPr>
            </a:lvl1pPr>
          </a:lstStyle>
          <a:p>
            <a:fld id="{86CB4B4D-7CA3-9044-876B-883B54F8677D}" type="slidenum">
              <a:rPr/>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节">
    <p:spTree>
      <p:nvGrpSpPr>
        <p:cNvPr id="1" name=""/>
        <p:cNvGrpSpPr/>
        <p:nvPr/>
      </p:nvGrpSpPr>
      <p:grpSpPr>
        <a:xfrm>
          <a:off x="0" y="0"/>
          <a:ext cx="0" cy="0"/>
          <a:chOff x="0" y="0"/>
          <a:chExt cx="0" cy="0"/>
        </a:xfrm>
      </p:grpSpPr>
      <p:sp>
        <p:nvSpPr>
          <p:cNvPr id="152" name="章节标题"/>
          <p:cNvSpPr txBox="1">
            <a:spLocks noGrp="1"/>
          </p:cNvSpPr>
          <p:nvPr>
            <p:ph type="title" hasCustomPrompt="1"/>
          </p:nvPr>
        </p:nvSpPr>
        <p:spPr>
          <a:xfrm>
            <a:off x="603248" y="2266950"/>
            <a:ext cx="10985503" cy="2324100"/>
          </a:xfrm>
          <a:prstGeom prst="rect">
            <a:avLst/>
          </a:prstGeom>
        </p:spPr>
        <p:txBody>
          <a:bodyPr lIns="50800" tIns="50800" rIns="50800" bIns="50800"/>
          <a:lstStyle>
            <a:lvl1pPr defTabSz="1217930">
              <a:lnSpc>
                <a:spcPct val="80000"/>
              </a:lnSpc>
              <a:defRPr sz="5800" spc="-116">
                <a:latin typeface="Gotham Bold"/>
                <a:ea typeface="Gotham Bold"/>
                <a:cs typeface="Gotham Bold"/>
                <a:sym typeface="Gotham"/>
              </a:defRPr>
            </a:lvl1pPr>
          </a:lstStyle>
          <a:p>
            <a:r>
              <a:t>章节标题</a:t>
            </a:r>
          </a:p>
        </p:txBody>
      </p:sp>
      <p:sp>
        <p:nvSpPr>
          <p:cNvPr id="153" name="幻灯片编号"/>
          <p:cNvSpPr txBox="1">
            <a:spLocks noGrp="1"/>
          </p:cNvSpPr>
          <p:nvPr>
            <p:ph type="sldNum" sz="quarter" idx="2"/>
          </p:nvPr>
        </p:nvSpPr>
        <p:spPr>
          <a:xfrm>
            <a:off x="5985876" y="6498218"/>
            <a:ext cx="241745" cy="231700"/>
          </a:xfrm>
          <a:prstGeom prst="rect">
            <a:avLst/>
          </a:prstGeom>
        </p:spPr>
        <p:txBody>
          <a:bodyPr lIns="50800" tIns="50800" rIns="50800" bIns="50800" anchor="b"/>
          <a:lstStyle>
            <a:lvl1pPr algn="l" defTabSz="292100">
              <a:defRPr sz="900">
                <a:solidFill>
                  <a:srgbClr val="000000"/>
                </a:solidFill>
                <a:latin typeface="Gotham Bold"/>
                <a:ea typeface="Gotham Bold"/>
                <a:cs typeface="Gotham Bold"/>
                <a:sym typeface="Gotham"/>
              </a:defRPr>
            </a:lvl1pPr>
          </a:lstStyle>
          <a:p>
            <a:fld id="{86CB4B4D-7CA3-9044-876B-883B54F8677D}" type="slidenum">
              <a:rPr/>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仅标题">
    <p:spTree>
      <p:nvGrpSpPr>
        <p:cNvPr id="1" name=""/>
        <p:cNvGrpSpPr/>
        <p:nvPr/>
      </p:nvGrpSpPr>
      <p:grpSpPr>
        <a:xfrm>
          <a:off x="0" y="0"/>
          <a:ext cx="0" cy="0"/>
          <a:chOff x="0" y="0"/>
          <a:chExt cx="0" cy="0"/>
        </a:xfrm>
      </p:grpSpPr>
      <p:sp>
        <p:nvSpPr>
          <p:cNvPr id="160" name="幻灯片标题"/>
          <p:cNvSpPr txBox="1">
            <a:spLocks noGrp="1"/>
          </p:cNvSpPr>
          <p:nvPr>
            <p:ph type="title" hasCustomPrompt="1"/>
          </p:nvPr>
        </p:nvSpPr>
        <p:spPr>
          <a:xfrm>
            <a:off x="603250" y="539750"/>
            <a:ext cx="10985500" cy="717476"/>
          </a:xfrm>
          <a:prstGeom prst="rect">
            <a:avLst/>
          </a:prstGeom>
        </p:spPr>
        <p:txBody>
          <a:bodyPr lIns="50800" tIns="50800" rIns="50800" bIns="50800" anchor="t"/>
          <a:lstStyle>
            <a:lvl1pPr defTabSz="1217930">
              <a:lnSpc>
                <a:spcPct val="80000"/>
              </a:lnSpc>
              <a:defRPr sz="4200" spc="-85">
                <a:latin typeface="Gotham Bold"/>
                <a:ea typeface="Gotham Bold"/>
                <a:cs typeface="Gotham Bold"/>
                <a:sym typeface="Gotham"/>
              </a:defRPr>
            </a:lvl1pPr>
          </a:lstStyle>
          <a:p>
            <a:r>
              <a:t>幻灯片标题</a:t>
            </a:r>
          </a:p>
        </p:txBody>
      </p:sp>
      <p:sp>
        <p:nvSpPr>
          <p:cNvPr id="161" name="正文级别 1…"/>
          <p:cNvSpPr txBox="1">
            <a:spLocks noGrp="1"/>
          </p:cNvSpPr>
          <p:nvPr>
            <p:ph type="body" sz="quarter" idx="1" hasCustomPrompt="1"/>
          </p:nvPr>
        </p:nvSpPr>
        <p:spPr>
          <a:xfrm>
            <a:off x="603250" y="1186480"/>
            <a:ext cx="10985500" cy="467391"/>
          </a:xfrm>
          <a:prstGeom prst="rect">
            <a:avLst/>
          </a:prstGeom>
        </p:spPr>
        <p:txBody>
          <a:bodyPr lIns="45718" tIns="45718" rIns="45718" bIns="45718"/>
          <a:lstStyle>
            <a:lvl1pPr marL="0" indent="0" defTabSz="363220">
              <a:lnSpc>
                <a:spcPct val="100000"/>
              </a:lnSpc>
              <a:spcBef>
                <a:spcPts val="0"/>
              </a:spcBef>
              <a:buSzTx/>
              <a:buFontTx/>
              <a:buNone/>
              <a:defRPr sz="2400">
                <a:latin typeface="Gotham Bold"/>
                <a:ea typeface="Gotham Bold"/>
                <a:cs typeface="Gotham Bold"/>
                <a:sym typeface="Gotham"/>
              </a:defRPr>
            </a:lvl1pPr>
            <a:lvl2pPr marL="609600" indent="-304800" defTabSz="363220">
              <a:lnSpc>
                <a:spcPct val="100000"/>
              </a:lnSpc>
              <a:spcBef>
                <a:spcPts val="0"/>
              </a:spcBef>
              <a:buSzPct val="123000"/>
              <a:buFontTx/>
              <a:defRPr sz="2400">
                <a:latin typeface="Gotham Bold"/>
                <a:ea typeface="Gotham Bold"/>
                <a:cs typeface="Gotham Bold"/>
                <a:sym typeface="Gotham"/>
              </a:defRPr>
            </a:lvl2pPr>
            <a:lvl3pPr marL="914400" indent="-304800" defTabSz="363220">
              <a:lnSpc>
                <a:spcPct val="100000"/>
              </a:lnSpc>
              <a:spcBef>
                <a:spcPts val="0"/>
              </a:spcBef>
              <a:buSzPct val="123000"/>
              <a:buFontTx/>
              <a:defRPr sz="2400">
                <a:latin typeface="Gotham Bold"/>
                <a:ea typeface="Gotham Bold"/>
                <a:cs typeface="Gotham Bold"/>
                <a:sym typeface="Gotham"/>
              </a:defRPr>
            </a:lvl3pPr>
            <a:lvl4pPr marL="1219200" indent="-304800" defTabSz="363220">
              <a:lnSpc>
                <a:spcPct val="100000"/>
              </a:lnSpc>
              <a:spcBef>
                <a:spcPts val="0"/>
              </a:spcBef>
              <a:buSzPct val="123000"/>
              <a:buFontTx/>
              <a:defRPr sz="2400">
                <a:latin typeface="Gotham Bold"/>
                <a:ea typeface="Gotham Bold"/>
                <a:cs typeface="Gotham Bold"/>
                <a:sym typeface="Gotham"/>
              </a:defRPr>
            </a:lvl4pPr>
            <a:lvl5pPr marL="1524000" indent="-304800" defTabSz="363220">
              <a:lnSpc>
                <a:spcPct val="100000"/>
              </a:lnSpc>
              <a:spcBef>
                <a:spcPts val="0"/>
              </a:spcBef>
              <a:buSzPct val="123000"/>
              <a:buFontTx/>
              <a:defRPr sz="2400">
                <a:latin typeface="Gotham Bold"/>
                <a:ea typeface="Gotham Bold"/>
                <a:cs typeface="Gotham Bold"/>
                <a:sym typeface="Gotham"/>
              </a:defRPr>
            </a:lvl5pPr>
          </a:lstStyle>
          <a:p>
            <a:r>
              <a:t>幻灯片副标题</a:t>
            </a:r>
          </a:p>
          <a:p>
            <a:pPr lvl="1"/>
          </a:p>
          <a:p>
            <a:pPr lvl="2"/>
          </a:p>
          <a:p>
            <a:pPr lvl="3"/>
          </a:p>
          <a:p>
            <a:pPr lvl="4"/>
          </a:p>
        </p:txBody>
      </p:sp>
      <p:sp>
        <p:nvSpPr>
          <p:cNvPr id="162" name="幻灯片编号"/>
          <p:cNvSpPr txBox="1">
            <a:spLocks noGrp="1"/>
          </p:cNvSpPr>
          <p:nvPr>
            <p:ph type="sldNum" sz="quarter" idx="2"/>
          </p:nvPr>
        </p:nvSpPr>
        <p:spPr>
          <a:xfrm>
            <a:off x="5985876" y="6496101"/>
            <a:ext cx="241745" cy="231700"/>
          </a:xfrm>
          <a:prstGeom prst="rect">
            <a:avLst/>
          </a:prstGeom>
        </p:spPr>
        <p:txBody>
          <a:bodyPr lIns="50800" tIns="50800" rIns="50800" bIns="50800" anchor="b"/>
          <a:lstStyle>
            <a:lvl1pPr algn="l" defTabSz="292100">
              <a:defRPr sz="900">
                <a:solidFill>
                  <a:srgbClr val="000000"/>
                </a:solidFill>
                <a:latin typeface="Gotham Bold"/>
                <a:ea typeface="Gotham Bold"/>
                <a:cs typeface="Gotham Bold"/>
                <a:sym typeface="Gotham"/>
              </a:defRPr>
            </a:lvl1pPr>
          </a:lstStyle>
          <a:p>
            <a:fld id="{86CB4B4D-7CA3-9044-876B-883B54F8677D}" type="slidenum">
              <a:rPr/>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议程">
    <p:spTree>
      <p:nvGrpSpPr>
        <p:cNvPr id="1" name=""/>
        <p:cNvGrpSpPr/>
        <p:nvPr/>
      </p:nvGrpSpPr>
      <p:grpSpPr>
        <a:xfrm>
          <a:off x="0" y="0"/>
          <a:ext cx="0" cy="0"/>
          <a:chOff x="0" y="0"/>
          <a:chExt cx="0" cy="0"/>
        </a:xfrm>
      </p:grpSpPr>
      <p:sp>
        <p:nvSpPr>
          <p:cNvPr id="169" name="议程标题"/>
          <p:cNvSpPr txBox="1">
            <a:spLocks noGrp="1"/>
          </p:cNvSpPr>
          <p:nvPr>
            <p:ph type="title" hasCustomPrompt="1"/>
          </p:nvPr>
        </p:nvSpPr>
        <p:spPr>
          <a:xfrm>
            <a:off x="603250" y="539750"/>
            <a:ext cx="10985500" cy="717550"/>
          </a:xfrm>
          <a:prstGeom prst="rect">
            <a:avLst/>
          </a:prstGeom>
        </p:spPr>
        <p:txBody>
          <a:bodyPr lIns="50800" tIns="50800" rIns="50800" bIns="50800" anchor="t"/>
          <a:lstStyle>
            <a:lvl1pPr defTabSz="1217930">
              <a:lnSpc>
                <a:spcPct val="80000"/>
              </a:lnSpc>
              <a:defRPr sz="4200" spc="-85">
                <a:latin typeface="Gotham Bold"/>
                <a:ea typeface="Gotham Bold"/>
                <a:cs typeface="Gotham Bold"/>
                <a:sym typeface="Gotham"/>
              </a:defRPr>
            </a:lvl1pPr>
          </a:lstStyle>
          <a:p>
            <a:r>
              <a:t>议程标题</a:t>
            </a:r>
          </a:p>
        </p:txBody>
      </p:sp>
      <p:sp>
        <p:nvSpPr>
          <p:cNvPr id="170" name="正文级别 1…"/>
          <p:cNvSpPr txBox="1">
            <a:spLocks noGrp="1"/>
          </p:cNvSpPr>
          <p:nvPr>
            <p:ph type="body" sz="quarter" idx="1" hasCustomPrompt="1"/>
          </p:nvPr>
        </p:nvSpPr>
        <p:spPr>
          <a:xfrm>
            <a:off x="603250" y="1186480"/>
            <a:ext cx="10985500" cy="467391"/>
          </a:xfrm>
          <a:prstGeom prst="rect">
            <a:avLst/>
          </a:prstGeom>
        </p:spPr>
        <p:txBody>
          <a:bodyPr lIns="45718" tIns="45718" rIns="45718" bIns="45718"/>
          <a:lstStyle>
            <a:lvl1pPr marL="0" indent="0" defTabSz="363220">
              <a:lnSpc>
                <a:spcPct val="100000"/>
              </a:lnSpc>
              <a:spcBef>
                <a:spcPts val="0"/>
              </a:spcBef>
              <a:buSzTx/>
              <a:buFontTx/>
              <a:buNone/>
              <a:defRPr sz="2400">
                <a:latin typeface="Gotham Bold"/>
                <a:ea typeface="Gotham Bold"/>
                <a:cs typeface="Gotham Bold"/>
                <a:sym typeface="Gotham"/>
              </a:defRPr>
            </a:lvl1pPr>
            <a:lvl2pPr marL="609600" indent="-304800" defTabSz="363220">
              <a:lnSpc>
                <a:spcPct val="100000"/>
              </a:lnSpc>
              <a:spcBef>
                <a:spcPts val="0"/>
              </a:spcBef>
              <a:buSzPct val="123000"/>
              <a:buFontTx/>
              <a:defRPr sz="2400">
                <a:latin typeface="Gotham Bold"/>
                <a:ea typeface="Gotham Bold"/>
                <a:cs typeface="Gotham Bold"/>
                <a:sym typeface="Gotham"/>
              </a:defRPr>
            </a:lvl2pPr>
            <a:lvl3pPr marL="914400" indent="-304800" defTabSz="363220">
              <a:lnSpc>
                <a:spcPct val="100000"/>
              </a:lnSpc>
              <a:spcBef>
                <a:spcPts val="0"/>
              </a:spcBef>
              <a:buSzPct val="123000"/>
              <a:buFontTx/>
              <a:defRPr sz="2400">
                <a:latin typeface="Gotham Bold"/>
                <a:ea typeface="Gotham Bold"/>
                <a:cs typeface="Gotham Bold"/>
                <a:sym typeface="Gotham"/>
              </a:defRPr>
            </a:lvl3pPr>
            <a:lvl4pPr marL="1219200" indent="-304800" defTabSz="363220">
              <a:lnSpc>
                <a:spcPct val="100000"/>
              </a:lnSpc>
              <a:spcBef>
                <a:spcPts val="0"/>
              </a:spcBef>
              <a:buSzPct val="123000"/>
              <a:buFontTx/>
              <a:defRPr sz="2400">
                <a:latin typeface="Gotham Bold"/>
                <a:ea typeface="Gotham Bold"/>
                <a:cs typeface="Gotham Bold"/>
                <a:sym typeface="Gotham"/>
              </a:defRPr>
            </a:lvl4pPr>
            <a:lvl5pPr marL="1524000" indent="-304800" defTabSz="363220">
              <a:lnSpc>
                <a:spcPct val="100000"/>
              </a:lnSpc>
              <a:spcBef>
                <a:spcPts val="0"/>
              </a:spcBef>
              <a:buSzPct val="123000"/>
              <a:buFontTx/>
              <a:defRPr sz="2400">
                <a:latin typeface="Gotham Bold"/>
                <a:ea typeface="Gotham Bold"/>
                <a:cs typeface="Gotham Bold"/>
                <a:sym typeface="Gotham"/>
              </a:defRPr>
            </a:lvl5pPr>
          </a:lstStyle>
          <a:p>
            <a:r>
              <a:t>议程副标题</a:t>
            </a:r>
          </a:p>
          <a:p>
            <a:pPr lvl="1"/>
          </a:p>
          <a:p>
            <a:pPr lvl="2"/>
          </a:p>
          <a:p>
            <a:pPr lvl="3"/>
          </a:p>
          <a:p>
            <a:pPr lvl="4"/>
          </a:p>
        </p:txBody>
      </p:sp>
      <p:sp>
        <p:nvSpPr>
          <p:cNvPr id="171" name="正文级别 1…"/>
          <p:cNvSpPr txBox="1">
            <a:spLocks noGrp="1"/>
          </p:cNvSpPr>
          <p:nvPr>
            <p:ph type="body" idx="21" hasCustomPrompt="1"/>
          </p:nvPr>
        </p:nvSpPr>
        <p:spPr>
          <a:xfrm>
            <a:off x="603250" y="2124251"/>
            <a:ext cx="10985500" cy="4128008"/>
          </a:xfrm>
          <a:prstGeom prst="rect">
            <a:avLst/>
          </a:prstGeom>
        </p:spPr>
        <p:txBody>
          <a:bodyPr lIns="50800" tIns="50800" rIns="50800" bIns="50800"/>
          <a:lstStyle>
            <a:lvl1pPr marL="0" indent="0" defTabSz="412750">
              <a:lnSpc>
                <a:spcPct val="100000"/>
              </a:lnSpc>
              <a:spcBef>
                <a:spcPts val="900"/>
              </a:spcBef>
              <a:buSzTx/>
              <a:buFontTx/>
              <a:buNone/>
              <a:defRPr sz="2700" spc="-100">
                <a:latin typeface="Gotham Bold"/>
                <a:ea typeface="Gotham Bold"/>
                <a:cs typeface="Gotham Bold"/>
                <a:sym typeface="Gotham"/>
              </a:defRPr>
            </a:lvl1pPr>
          </a:lstStyle>
          <a:p>
            <a:r>
              <a:t>议程主题</a:t>
            </a:r>
          </a:p>
        </p:txBody>
      </p:sp>
      <p:sp>
        <p:nvSpPr>
          <p:cNvPr id="172" name="幻灯片编号"/>
          <p:cNvSpPr txBox="1">
            <a:spLocks noGrp="1"/>
          </p:cNvSpPr>
          <p:nvPr>
            <p:ph type="sldNum" sz="quarter" idx="2"/>
          </p:nvPr>
        </p:nvSpPr>
        <p:spPr>
          <a:xfrm>
            <a:off x="5985876" y="6496101"/>
            <a:ext cx="241745" cy="231700"/>
          </a:xfrm>
          <a:prstGeom prst="rect">
            <a:avLst/>
          </a:prstGeom>
        </p:spPr>
        <p:txBody>
          <a:bodyPr lIns="50800" tIns="50800" rIns="50800" bIns="50800" anchor="b"/>
          <a:lstStyle>
            <a:lvl1pPr algn="l" defTabSz="292100">
              <a:defRPr sz="900">
                <a:solidFill>
                  <a:srgbClr val="000000"/>
                </a:solidFill>
                <a:latin typeface="Gotham Bold"/>
                <a:ea typeface="Gotham Bold"/>
                <a:cs typeface="Gotham Bold"/>
                <a:sym typeface="Gotham"/>
              </a:defRPr>
            </a:lvl1pPr>
          </a:lstStyle>
          <a:p>
            <a:fld id="{86CB4B4D-7CA3-9044-876B-883B54F8677D}" type="slidenum">
              <a:rPr/>
            </a:fld>
            <a:endParaRPr/>
          </a:p>
        </p:txBody>
      </p:sp>
    </p:spTree>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type="tx">
  <p:cSld name="说明">
    <p:spTree>
      <p:nvGrpSpPr>
        <p:cNvPr id="1" name=""/>
        <p:cNvGrpSpPr/>
        <p:nvPr/>
      </p:nvGrpSpPr>
      <p:grpSpPr>
        <a:xfrm>
          <a:off x="0" y="0"/>
          <a:ext cx="0" cy="0"/>
          <a:chOff x="0" y="0"/>
          <a:chExt cx="0" cy="0"/>
        </a:xfrm>
      </p:grpSpPr>
      <p:sp>
        <p:nvSpPr>
          <p:cNvPr id="179" name="正文级别 1…"/>
          <p:cNvSpPr txBox="1">
            <a:spLocks noGrp="1"/>
          </p:cNvSpPr>
          <p:nvPr>
            <p:ph type="body" sz="half" idx="1" hasCustomPrompt="1"/>
          </p:nvPr>
        </p:nvSpPr>
        <p:spPr>
          <a:xfrm>
            <a:off x="603250" y="2460421"/>
            <a:ext cx="10985500" cy="1937158"/>
          </a:xfrm>
          <a:prstGeom prst="rect">
            <a:avLst/>
          </a:prstGeom>
        </p:spPr>
        <p:txBody>
          <a:bodyPr lIns="50800" tIns="50800" rIns="50800" bIns="50800" anchor="ctr"/>
          <a:lstStyle>
            <a:lvl1pPr marL="0" indent="0" algn="ctr" defTabSz="1217930">
              <a:lnSpc>
                <a:spcPct val="80000"/>
              </a:lnSpc>
              <a:spcBef>
                <a:spcPts val="0"/>
              </a:spcBef>
              <a:buSzTx/>
              <a:buFontTx/>
              <a:buNone/>
              <a:defRPr sz="5800" spc="-116">
                <a:latin typeface="Gotham Bold"/>
                <a:ea typeface="Gotham Bold"/>
                <a:cs typeface="Gotham Bold"/>
                <a:sym typeface="Gotham"/>
              </a:defRPr>
            </a:lvl1pPr>
            <a:lvl2pPr marL="0" indent="0" algn="ctr" defTabSz="1217930">
              <a:lnSpc>
                <a:spcPct val="80000"/>
              </a:lnSpc>
              <a:spcBef>
                <a:spcPts val="0"/>
              </a:spcBef>
              <a:buSzTx/>
              <a:buFontTx/>
              <a:buNone/>
              <a:defRPr sz="5800" spc="-116">
                <a:latin typeface="Gotham Bold"/>
                <a:ea typeface="Gotham Bold"/>
                <a:cs typeface="Gotham Bold"/>
                <a:sym typeface="Gotham"/>
              </a:defRPr>
            </a:lvl2pPr>
            <a:lvl3pPr marL="0" indent="0" algn="ctr" defTabSz="1217930">
              <a:lnSpc>
                <a:spcPct val="80000"/>
              </a:lnSpc>
              <a:spcBef>
                <a:spcPts val="0"/>
              </a:spcBef>
              <a:buSzTx/>
              <a:buFontTx/>
              <a:buNone/>
              <a:defRPr sz="5800" spc="-116">
                <a:latin typeface="Gotham Bold"/>
                <a:ea typeface="Gotham Bold"/>
                <a:cs typeface="Gotham Bold"/>
                <a:sym typeface="Gotham"/>
              </a:defRPr>
            </a:lvl3pPr>
            <a:lvl4pPr marL="0" indent="0" algn="ctr" defTabSz="1217930">
              <a:lnSpc>
                <a:spcPct val="80000"/>
              </a:lnSpc>
              <a:spcBef>
                <a:spcPts val="0"/>
              </a:spcBef>
              <a:buSzTx/>
              <a:buFontTx/>
              <a:buNone/>
              <a:defRPr sz="5800" spc="-116">
                <a:latin typeface="Gotham Bold"/>
                <a:ea typeface="Gotham Bold"/>
                <a:cs typeface="Gotham Bold"/>
                <a:sym typeface="Gotham"/>
              </a:defRPr>
            </a:lvl4pPr>
            <a:lvl5pPr marL="0" indent="0" algn="ctr" defTabSz="1217930">
              <a:lnSpc>
                <a:spcPct val="80000"/>
              </a:lnSpc>
              <a:spcBef>
                <a:spcPts val="0"/>
              </a:spcBef>
              <a:buSzTx/>
              <a:buFontTx/>
              <a:buNone/>
              <a:defRPr sz="5800" spc="-116">
                <a:latin typeface="Gotham Bold"/>
                <a:ea typeface="Gotham Bold"/>
                <a:cs typeface="Gotham Bold"/>
                <a:sym typeface="Gotham"/>
              </a:defRPr>
            </a:lvl5pPr>
          </a:lstStyle>
          <a:p>
            <a:r>
              <a:t>说明</a:t>
            </a:r>
          </a:p>
          <a:p>
            <a:pPr lvl="1"/>
          </a:p>
          <a:p>
            <a:pPr lvl="2"/>
          </a:p>
          <a:p>
            <a:pPr lvl="3"/>
          </a:p>
          <a:p>
            <a:pPr lvl="4"/>
          </a:p>
        </p:txBody>
      </p:sp>
      <p:sp>
        <p:nvSpPr>
          <p:cNvPr id="180" name="幻灯片编号"/>
          <p:cNvSpPr txBox="1">
            <a:spLocks noGrp="1"/>
          </p:cNvSpPr>
          <p:nvPr>
            <p:ph type="sldNum" sz="quarter" idx="2"/>
          </p:nvPr>
        </p:nvSpPr>
        <p:spPr>
          <a:xfrm>
            <a:off x="5985876" y="6496101"/>
            <a:ext cx="241745" cy="231700"/>
          </a:xfrm>
          <a:prstGeom prst="rect">
            <a:avLst/>
          </a:prstGeom>
        </p:spPr>
        <p:txBody>
          <a:bodyPr lIns="50800" tIns="50800" rIns="50800" bIns="50800" anchor="b"/>
          <a:lstStyle>
            <a:lvl1pPr algn="l" defTabSz="292100">
              <a:defRPr sz="900">
                <a:solidFill>
                  <a:srgbClr val="000000"/>
                </a:solidFill>
                <a:latin typeface="Gotham Bold"/>
                <a:ea typeface="Gotham Bold"/>
                <a:cs typeface="Gotham Bold"/>
                <a:sym typeface="Gotham"/>
              </a:defRPr>
            </a:lvl1pPr>
          </a:lstStyle>
          <a:p>
            <a:fld id="{86CB4B4D-7CA3-9044-876B-883B54F8677D}" type="slidenum">
              <a:rPr/>
            </a:fld>
            <a:endParaRPr/>
          </a:p>
        </p:txBody>
      </p:sp>
    </p:spTree>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type="tx">
  <p:cSld name="显著事实">
    <p:spTree>
      <p:nvGrpSpPr>
        <p:cNvPr id="1" name=""/>
        <p:cNvGrpSpPr/>
        <p:nvPr/>
      </p:nvGrpSpPr>
      <p:grpSpPr>
        <a:xfrm>
          <a:off x="0" y="0"/>
          <a:ext cx="0" cy="0"/>
          <a:chOff x="0" y="0"/>
          <a:chExt cx="0" cy="0"/>
        </a:xfrm>
      </p:grpSpPr>
      <p:sp>
        <p:nvSpPr>
          <p:cNvPr id="187" name="正文级别 1…"/>
          <p:cNvSpPr txBox="1">
            <a:spLocks noGrp="1"/>
          </p:cNvSpPr>
          <p:nvPr>
            <p:ph type="body" idx="1" hasCustomPrompt="1"/>
          </p:nvPr>
        </p:nvSpPr>
        <p:spPr>
          <a:xfrm>
            <a:off x="603250" y="537964"/>
            <a:ext cx="10985500" cy="3620793"/>
          </a:xfrm>
          <a:prstGeom prst="rect">
            <a:avLst/>
          </a:prstGeom>
        </p:spPr>
        <p:txBody>
          <a:bodyPr lIns="50800" tIns="50800" rIns="50800" bIns="50800" anchor="b"/>
          <a:lstStyle>
            <a:lvl1pPr marL="0" indent="0" algn="ctr" defTabSz="1217930">
              <a:lnSpc>
                <a:spcPct val="80000"/>
              </a:lnSpc>
              <a:spcBef>
                <a:spcPts val="0"/>
              </a:spcBef>
              <a:buSzTx/>
              <a:buFontTx/>
              <a:buNone/>
              <a:defRPr sz="12500" spc="-125">
                <a:latin typeface="Gotham Bold"/>
                <a:ea typeface="Gotham Bold"/>
                <a:cs typeface="Gotham Bold"/>
                <a:sym typeface="Gotham"/>
              </a:defRPr>
            </a:lvl1pPr>
            <a:lvl2pPr marL="0" indent="0" algn="ctr" defTabSz="1217930">
              <a:lnSpc>
                <a:spcPct val="80000"/>
              </a:lnSpc>
              <a:spcBef>
                <a:spcPts val="0"/>
              </a:spcBef>
              <a:buSzTx/>
              <a:buFontTx/>
              <a:buNone/>
              <a:defRPr sz="12500" spc="-125">
                <a:latin typeface="Gotham Bold"/>
                <a:ea typeface="Gotham Bold"/>
                <a:cs typeface="Gotham Bold"/>
                <a:sym typeface="Gotham"/>
              </a:defRPr>
            </a:lvl2pPr>
            <a:lvl3pPr marL="0" indent="0" algn="ctr" defTabSz="1217930">
              <a:lnSpc>
                <a:spcPct val="80000"/>
              </a:lnSpc>
              <a:spcBef>
                <a:spcPts val="0"/>
              </a:spcBef>
              <a:buSzTx/>
              <a:buFontTx/>
              <a:buNone/>
              <a:defRPr sz="12500" spc="-125">
                <a:latin typeface="Gotham Bold"/>
                <a:ea typeface="Gotham Bold"/>
                <a:cs typeface="Gotham Bold"/>
                <a:sym typeface="Gotham"/>
              </a:defRPr>
            </a:lvl3pPr>
            <a:lvl4pPr marL="0" indent="0" algn="ctr" defTabSz="1217930">
              <a:lnSpc>
                <a:spcPct val="80000"/>
              </a:lnSpc>
              <a:spcBef>
                <a:spcPts val="0"/>
              </a:spcBef>
              <a:buSzTx/>
              <a:buFontTx/>
              <a:buNone/>
              <a:defRPr sz="12500" spc="-125">
                <a:latin typeface="Gotham Bold"/>
                <a:ea typeface="Gotham Bold"/>
                <a:cs typeface="Gotham Bold"/>
                <a:sym typeface="Gotham"/>
              </a:defRPr>
            </a:lvl4pPr>
            <a:lvl5pPr marL="0" indent="0" algn="ctr" defTabSz="1217930">
              <a:lnSpc>
                <a:spcPct val="80000"/>
              </a:lnSpc>
              <a:spcBef>
                <a:spcPts val="0"/>
              </a:spcBef>
              <a:buSzTx/>
              <a:buFontTx/>
              <a:buNone/>
              <a:defRPr sz="12500" spc="-125">
                <a:latin typeface="Gotham Bold"/>
                <a:ea typeface="Gotham Bold"/>
                <a:cs typeface="Gotham Bold"/>
                <a:sym typeface="Gotham"/>
              </a:defRPr>
            </a:lvl5pPr>
          </a:lstStyle>
          <a:p>
            <a:r>
              <a:t>100%</a:t>
            </a:r>
          </a:p>
          <a:p>
            <a:pPr lvl="1"/>
          </a:p>
          <a:p>
            <a:pPr lvl="2"/>
          </a:p>
          <a:p>
            <a:pPr lvl="3"/>
          </a:p>
          <a:p>
            <a:pPr lvl="4"/>
          </a:p>
        </p:txBody>
      </p:sp>
      <p:sp>
        <p:nvSpPr>
          <p:cNvPr id="188" name="事实信息"/>
          <p:cNvSpPr txBox="1">
            <a:spLocks noGrp="1"/>
          </p:cNvSpPr>
          <p:nvPr>
            <p:ph type="body" sz="quarter" idx="21" hasCustomPrompt="1"/>
          </p:nvPr>
        </p:nvSpPr>
        <p:spPr>
          <a:xfrm>
            <a:off x="603250" y="4131090"/>
            <a:ext cx="10985500" cy="467390"/>
          </a:xfrm>
          <a:prstGeom prst="rect">
            <a:avLst/>
          </a:prstGeom>
        </p:spPr>
        <p:txBody>
          <a:bodyPr lIns="45718" tIns="45718" rIns="45718" bIns="45718"/>
          <a:lstStyle>
            <a:lvl1pPr marL="0" indent="0" algn="ctr" defTabSz="330200">
              <a:lnSpc>
                <a:spcPct val="100000"/>
              </a:lnSpc>
              <a:spcBef>
                <a:spcPts val="0"/>
              </a:spcBef>
              <a:buSzTx/>
              <a:buFontTx/>
              <a:buNone/>
              <a:defRPr sz="2185">
                <a:latin typeface="Gotham Bold"/>
                <a:ea typeface="Gotham Bold"/>
                <a:cs typeface="Gotham Bold"/>
                <a:sym typeface="Gotham"/>
              </a:defRPr>
            </a:lvl1pPr>
          </a:lstStyle>
          <a:p>
            <a:r>
              <a:t>事实信息</a:t>
            </a:r>
          </a:p>
        </p:txBody>
      </p:sp>
      <p:sp>
        <p:nvSpPr>
          <p:cNvPr id="189" name="幻灯片编号"/>
          <p:cNvSpPr txBox="1">
            <a:spLocks noGrp="1"/>
          </p:cNvSpPr>
          <p:nvPr>
            <p:ph type="sldNum" sz="quarter" idx="2"/>
          </p:nvPr>
        </p:nvSpPr>
        <p:spPr>
          <a:xfrm>
            <a:off x="5985876" y="6496101"/>
            <a:ext cx="241745" cy="231700"/>
          </a:xfrm>
          <a:prstGeom prst="rect">
            <a:avLst/>
          </a:prstGeom>
        </p:spPr>
        <p:txBody>
          <a:bodyPr lIns="50800" tIns="50800" rIns="50800" bIns="50800" anchor="b"/>
          <a:lstStyle>
            <a:lvl1pPr algn="l" defTabSz="292100">
              <a:defRPr sz="900">
                <a:solidFill>
                  <a:srgbClr val="000000"/>
                </a:solidFill>
                <a:latin typeface="Gotham Bold"/>
                <a:ea typeface="Gotham Bold"/>
                <a:cs typeface="Gotham Bold"/>
                <a:sym typeface="Gotham"/>
              </a:defRPr>
            </a:lvl1pPr>
          </a:lstStyle>
          <a:p>
            <a:fld id="{86CB4B4D-7CA3-9044-876B-883B54F8677D}" type="slidenum">
              <a:rPr/>
            </a:fld>
            <a:endParaRPr/>
          </a:p>
        </p:txBody>
      </p:sp>
    </p:spTree>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type="tx">
  <p:cSld name="引文">
    <p:spTree>
      <p:nvGrpSpPr>
        <p:cNvPr id="1" name=""/>
        <p:cNvGrpSpPr/>
        <p:nvPr/>
      </p:nvGrpSpPr>
      <p:grpSpPr>
        <a:xfrm>
          <a:off x="0" y="0"/>
          <a:ext cx="0" cy="0"/>
          <a:chOff x="0" y="0"/>
          <a:chExt cx="0" cy="0"/>
        </a:xfrm>
      </p:grpSpPr>
      <p:sp>
        <p:nvSpPr>
          <p:cNvPr id="196" name="正文级别 1…"/>
          <p:cNvSpPr txBox="1">
            <a:spLocks noGrp="1"/>
          </p:cNvSpPr>
          <p:nvPr>
            <p:ph type="body" sz="quarter" idx="1" hasCustomPrompt="1"/>
          </p:nvPr>
        </p:nvSpPr>
        <p:spPr>
          <a:xfrm>
            <a:off x="1215011" y="5337726"/>
            <a:ext cx="10100028" cy="318491"/>
          </a:xfrm>
          <a:prstGeom prst="rect">
            <a:avLst/>
          </a:prstGeom>
        </p:spPr>
        <p:txBody>
          <a:bodyPr lIns="45718" tIns="45718" rIns="45718" bIns="45718"/>
          <a:lstStyle>
            <a:lvl1pPr marL="0" indent="0" defTabSz="350520">
              <a:lnSpc>
                <a:spcPct val="100000"/>
              </a:lnSpc>
              <a:spcBef>
                <a:spcPts val="0"/>
              </a:spcBef>
              <a:buSzTx/>
              <a:buFontTx/>
              <a:buNone/>
              <a:defRPr sz="1500">
                <a:latin typeface="Gotham Bold"/>
                <a:ea typeface="Gotham Bold"/>
                <a:cs typeface="Gotham Bold"/>
                <a:sym typeface="Gotham"/>
              </a:defRPr>
            </a:lvl1pPr>
            <a:lvl2pPr marL="495300" indent="-190500" defTabSz="350520">
              <a:lnSpc>
                <a:spcPct val="100000"/>
              </a:lnSpc>
              <a:spcBef>
                <a:spcPts val="0"/>
              </a:spcBef>
              <a:buSzPct val="123000"/>
              <a:buFontTx/>
              <a:defRPr sz="1500">
                <a:latin typeface="Gotham Bold"/>
                <a:ea typeface="Gotham Bold"/>
                <a:cs typeface="Gotham Bold"/>
                <a:sym typeface="Gotham"/>
              </a:defRPr>
            </a:lvl2pPr>
            <a:lvl3pPr marL="800100" indent="-190500" defTabSz="350520">
              <a:lnSpc>
                <a:spcPct val="100000"/>
              </a:lnSpc>
              <a:spcBef>
                <a:spcPts val="0"/>
              </a:spcBef>
              <a:buSzPct val="123000"/>
              <a:buFontTx/>
              <a:defRPr sz="1500">
                <a:latin typeface="Gotham Bold"/>
                <a:ea typeface="Gotham Bold"/>
                <a:cs typeface="Gotham Bold"/>
                <a:sym typeface="Gotham"/>
              </a:defRPr>
            </a:lvl3pPr>
            <a:lvl4pPr marL="1104900" indent="-190500" defTabSz="350520">
              <a:lnSpc>
                <a:spcPct val="100000"/>
              </a:lnSpc>
              <a:spcBef>
                <a:spcPts val="0"/>
              </a:spcBef>
              <a:buSzPct val="123000"/>
              <a:buFontTx/>
              <a:defRPr sz="1500">
                <a:latin typeface="Gotham Bold"/>
                <a:ea typeface="Gotham Bold"/>
                <a:cs typeface="Gotham Bold"/>
                <a:sym typeface="Gotham"/>
              </a:defRPr>
            </a:lvl4pPr>
            <a:lvl5pPr marL="1409700" indent="-190500" defTabSz="350520">
              <a:lnSpc>
                <a:spcPct val="100000"/>
              </a:lnSpc>
              <a:spcBef>
                <a:spcPts val="0"/>
              </a:spcBef>
              <a:buSzPct val="123000"/>
              <a:buFontTx/>
              <a:defRPr sz="1500">
                <a:latin typeface="Gotham Bold"/>
                <a:ea typeface="Gotham Bold"/>
                <a:cs typeface="Gotham Bold"/>
                <a:sym typeface="Gotham"/>
              </a:defRPr>
            </a:lvl5pPr>
          </a:lstStyle>
          <a:p>
            <a:r>
              <a:t>属性</a:t>
            </a:r>
          </a:p>
          <a:p>
            <a:pPr lvl="1"/>
          </a:p>
          <a:p>
            <a:pPr lvl="2"/>
          </a:p>
          <a:p>
            <a:pPr lvl="3"/>
          </a:p>
          <a:p>
            <a:pPr lvl="4"/>
          </a:p>
        </p:txBody>
      </p:sp>
      <p:sp>
        <p:nvSpPr>
          <p:cNvPr id="197" name="正文级别 1…"/>
          <p:cNvSpPr txBox="1">
            <a:spLocks noGrp="1"/>
          </p:cNvSpPr>
          <p:nvPr>
            <p:ph type="body" sz="half" idx="21" hasCustomPrompt="1"/>
          </p:nvPr>
        </p:nvSpPr>
        <p:spPr>
          <a:xfrm>
            <a:off x="876962" y="2469930"/>
            <a:ext cx="10438077" cy="1918141"/>
          </a:xfrm>
          <a:prstGeom prst="rect">
            <a:avLst/>
          </a:prstGeom>
        </p:spPr>
        <p:txBody>
          <a:bodyPr lIns="50800" tIns="50800" rIns="50800" bIns="50800"/>
          <a:lstStyle>
            <a:lvl1pPr marL="234950" indent="-150495" defTabSz="1217930">
              <a:spcBef>
                <a:spcPts val="0"/>
              </a:spcBef>
              <a:buSzTx/>
              <a:buFontTx/>
              <a:buNone/>
              <a:defRPr sz="4200" spc="-100">
                <a:latin typeface="Gotham Bold"/>
                <a:ea typeface="Gotham Bold"/>
                <a:cs typeface="Gotham Bold"/>
                <a:sym typeface="Gotham"/>
              </a:defRPr>
            </a:lvl1pPr>
          </a:lstStyle>
          <a:p>
            <a:r>
              <a:t>“著名引文”</a:t>
            </a:r>
          </a:p>
        </p:txBody>
      </p:sp>
      <p:sp>
        <p:nvSpPr>
          <p:cNvPr id="198" name="幻灯片编号"/>
          <p:cNvSpPr txBox="1">
            <a:spLocks noGrp="1"/>
          </p:cNvSpPr>
          <p:nvPr>
            <p:ph type="sldNum" sz="quarter" idx="2"/>
          </p:nvPr>
        </p:nvSpPr>
        <p:spPr>
          <a:xfrm>
            <a:off x="5985876" y="6496101"/>
            <a:ext cx="241745" cy="231700"/>
          </a:xfrm>
          <a:prstGeom prst="rect">
            <a:avLst/>
          </a:prstGeom>
        </p:spPr>
        <p:txBody>
          <a:bodyPr lIns="50800" tIns="50800" rIns="50800" bIns="50800" anchor="b"/>
          <a:lstStyle>
            <a:lvl1pPr algn="l" defTabSz="292100">
              <a:defRPr sz="900">
                <a:solidFill>
                  <a:srgbClr val="000000"/>
                </a:solidFill>
                <a:latin typeface="Gotham Bold"/>
                <a:ea typeface="Gotham Bold"/>
                <a:cs typeface="Gotham Bold"/>
                <a:sym typeface="Gotham"/>
              </a:defRPr>
            </a:lvl1pPr>
          </a:lstStyle>
          <a:p>
            <a:fld id="{86CB4B4D-7CA3-9044-876B-883B54F8677D}" type="slidenum">
              <a:rPr/>
            </a:fld>
            <a:endParaRPr/>
          </a:p>
        </p:txBody>
      </p:sp>
    </p:spTree>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type="tx">
  <p:cSld name="照片 - 3 联">
    <p:spTree>
      <p:nvGrpSpPr>
        <p:cNvPr id="1" name=""/>
        <p:cNvGrpSpPr/>
        <p:nvPr/>
      </p:nvGrpSpPr>
      <p:grpSpPr>
        <a:xfrm>
          <a:off x="0" y="0"/>
          <a:ext cx="0" cy="0"/>
          <a:chOff x="0" y="0"/>
          <a:chExt cx="0" cy="0"/>
        </a:xfrm>
      </p:grpSpPr>
      <p:sp>
        <p:nvSpPr>
          <p:cNvPr id="205" name="一碗沙拉配有炒饭、水煮蛋和一双筷子"/>
          <p:cNvSpPr>
            <a:spLocks noGrp="1"/>
          </p:cNvSpPr>
          <p:nvPr>
            <p:ph type="pic" sz="quarter" idx="21"/>
          </p:nvPr>
        </p:nvSpPr>
        <p:spPr>
          <a:xfrm>
            <a:off x="7880350" y="508000"/>
            <a:ext cx="3719551" cy="2974839"/>
          </a:xfrm>
          <a:prstGeom prst="rect">
            <a:avLst/>
          </a:prstGeom>
        </p:spPr>
        <p:txBody>
          <a:bodyPr lIns="91439" rIns="91439">
            <a:noAutofit/>
          </a:bodyPr>
          <a:lstStyle/>
          <a:p/>
        </p:txBody>
      </p:sp>
      <p:sp>
        <p:nvSpPr>
          <p:cNvPr id="206" name="一碗三文鱼饼、沙拉和鹰嘴豆泥"/>
          <p:cNvSpPr>
            <a:spLocks noGrp="1"/>
          </p:cNvSpPr>
          <p:nvPr>
            <p:ph type="pic" sz="half" idx="22"/>
          </p:nvPr>
        </p:nvSpPr>
        <p:spPr>
          <a:xfrm>
            <a:off x="6750050" y="1989138"/>
            <a:ext cx="5219700" cy="6075091"/>
          </a:xfrm>
          <a:prstGeom prst="rect">
            <a:avLst/>
          </a:prstGeom>
        </p:spPr>
        <p:txBody>
          <a:bodyPr lIns="91439" rIns="91439">
            <a:noAutofit/>
          </a:bodyPr>
          <a:lstStyle/>
          <a:p/>
        </p:txBody>
      </p:sp>
      <p:sp>
        <p:nvSpPr>
          <p:cNvPr id="207" name="一碗宽意大利面配有欧芹黄油、烤榛子和帕尔马干酪"/>
          <p:cNvSpPr>
            <a:spLocks noGrp="1"/>
          </p:cNvSpPr>
          <p:nvPr>
            <p:ph type="pic" idx="23"/>
          </p:nvPr>
        </p:nvSpPr>
        <p:spPr>
          <a:xfrm>
            <a:off x="-69850" y="247650"/>
            <a:ext cx="8305800" cy="6229350"/>
          </a:xfrm>
          <a:prstGeom prst="rect">
            <a:avLst/>
          </a:prstGeom>
        </p:spPr>
        <p:txBody>
          <a:bodyPr lIns="91439" rIns="91439">
            <a:noAutofit/>
          </a:bodyPr>
          <a:lstStyle/>
          <a:p/>
        </p:txBody>
      </p:sp>
      <p:sp>
        <p:nvSpPr>
          <p:cNvPr id="208" name="幻灯片编号"/>
          <p:cNvSpPr txBox="1">
            <a:spLocks noGrp="1"/>
          </p:cNvSpPr>
          <p:nvPr>
            <p:ph type="sldNum" sz="quarter" idx="2"/>
          </p:nvPr>
        </p:nvSpPr>
        <p:spPr>
          <a:xfrm>
            <a:off x="5985876" y="6496101"/>
            <a:ext cx="241745" cy="231700"/>
          </a:xfrm>
          <a:prstGeom prst="rect">
            <a:avLst/>
          </a:prstGeom>
        </p:spPr>
        <p:txBody>
          <a:bodyPr lIns="50800" tIns="50800" rIns="50800" bIns="50800" anchor="b"/>
          <a:lstStyle>
            <a:lvl1pPr algn="l" defTabSz="292100">
              <a:defRPr sz="900">
                <a:solidFill>
                  <a:srgbClr val="000000"/>
                </a:solidFill>
                <a:latin typeface="Gotham Bold"/>
                <a:ea typeface="Gotham Bold"/>
                <a:cs typeface="Gotham Bold"/>
                <a:sym typeface="Gotham"/>
              </a:defRPr>
            </a:lvl1pPr>
          </a:lstStyle>
          <a:p>
            <a:fld id="{86CB4B4D-7CA3-9044-876B-883B54F8677D}" type="slidenum">
              <a:rPr/>
            </a:fld>
            <a:endParaRPr/>
          </a:p>
        </p:txBody>
      </p:sp>
    </p:spTree>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type="tx">
  <p:cSld name="照片">
    <p:spTree>
      <p:nvGrpSpPr>
        <p:cNvPr id="1" name=""/>
        <p:cNvGrpSpPr/>
        <p:nvPr/>
      </p:nvGrpSpPr>
      <p:grpSpPr>
        <a:xfrm>
          <a:off x="0" y="0"/>
          <a:ext cx="0" cy="0"/>
          <a:chOff x="0" y="0"/>
          <a:chExt cx="0" cy="0"/>
        </a:xfrm>
      </p:grpSpPr>
      <p:sp>
        <p:nvSpPr>
          <p:cNvPr id="215" name="一碗沙拉配有炒饭、水煮蛋和一双筷子"/>
          <p:cNvSpPr>
            <a:spLocks noGrp="1"/>
          </p:cNvSpPr>
          <p:nvPr>
            <p:ph type="pic" idx="21"/>
          </p:nvPr>
        </p:nvSpPr>
        <p:spPr>
          <a:xfrm>
            <a:off x="-666750" y="-2762250"/>
            <a:ext cx="13525500" cy="10820400"/>
          </a:xfrm>
          <a:prstGeom prst="rect">
            <a:avLst/>
          </a:prstGeom>
        </p:spPr>
        <p:txBody>
          <a:bodyPr lIns="91439" rIns="91439">
            <a:noAutofit/>
          </a:bodyPr>
          <a:lstStyle/>
          <a:p/>
        </p:txBody>
      </p:sp>
      <p:sp>
        <p:nvSpPr>
          <p:cNvPr id="216" name="幻灯片编号"/>
          <p:cNvSpPr txBox="1">
            <a:spLocks noGrp="1"/>
          </p:cNvSpPr>
          <p:nvPr>
            <p:ph type="sldNum" sz="quarter" idx="2"/>
          </p:nvPr>
        </p:nvSpPr>
        <p:spPr>
          <a:xfrm>
            <a:off x="5985876" y="6496101"/>
            <a:ext cx="241745" cy="231700"/>
          </a:xfrm>
          <a:prstGeom prst="rect">
            <a:avLst/>
          </a:prstGeom>
        </p:spPr>
        <p:txBody>
          <a:bodyPr lIns="50800" tIns="50800" rIns="50800" bIns="50800" anchor="b"/>
          <a:lstStyle>
            <a:lvl1pPr algn="l" defTabSz="292100">
              <a:defRPr sz="900">
                <a:solidFill>
                  <a:srgbClr val="FFFFFF"/>
                </a:solidFill>
                <a:latin typeface="Gotham Bold"/>
                <a:ea typeface="Gotham Bold"/>
                <a:cs typeface="Gotham Bold"/>
                <a:sym typeface="Gotham"/>
              </a:defRPr>
            </a:lvl1pPr>
          </a:lstStyle>
          <a:p>
            <a:fld id="{86CB4B4D-7CA3-9044-876B-883B54F8677D}" type="slidenum">
              <a:rPr/>
            </a:fld>
            <a:endParaRPr/>
          </a:p>
        </p:txBody>
      </p:sp>
    </p:spTree>
  </p:cSld>
  <p:clrMapOvr>
    <a:masterClrMapping/>
  </p:clrMapOvr>
  <p:transition spd="med"/>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标题与副标题">
    <p:spTree>
      <p:nvGrpSpPr>
        <p:cNvPr id="1" name=""/>
        <p:cNvGrpSpPr/>
        <p:nvPr/>
      </p:nvGrpSpPr>
      <p:grpSpPr>
        <a:xfrm>
          <a:off x="0" y="0"/>
          <a:ext cx="0" cy="0"/>
          <a:chOff x="0" y="0"/>
          <a:chExt cx="0" cy="0"/>
        </a:xfrm>
      </p:grpSpPr>
      <p:sp>
        <p:nvSpPr>
          <p:cNvPr id="230" name="标题文本"/>
          <p:cNvSpPr txBox="1">
            <a:spLocks noGrp="1"/>
          </p:cNvSpPr>
          <p:nvPr>
            <p:ph type="title" hasCustomPrompt="1"/>
          </p:nvPr>
        </p:nvSpPr>
        <p:spPr>
          <a:xfrm>
            <a:off x="2416968" y="1151929"/>
            <a:ext cx="7358065" cy="2321720"/>
          </a:xfrm>
          <a:prstGeom prst="rect">
            <a:avLst/>
          </a:prstGeom>
        </p:spPr>
        <p:txBody>
          <a:bodyPr lIns="71436" tIns="71436" rIns="71436" bIns="71436" anchor="b"/>
          <a:lstStyle>
            <a:lvl1pPr algn="ctr" defTabSz="409575">
              <a:lnSpc>
                <a:spcPct val="100000"/>
              </a:lnSpc>
              <a:defRPr sz="5600">
                <a:latin typeface="Gotham Bold"/>
                <a:ea typeface="Gotham Bold"/>
                <a:cs typeface="Gotham Bold"/>
                <a:sym typeface="Gotham"/>
              </a:defRPr>
            </a:lvl1pPr>
          </a:lstStyle>
          <a:p>
            <a:r>
              <a:t>标题文本</a:t>
            </a:r>
          </a:p>
        </p:txBody>
      </p:sp>
      <p:sp>
        <p:nvSpPr>
          <p:cNvPr id="231" name="正文级别 1…"/>
          <p:cNvSpPr txBox="1">
            <a:spLocks noGrp="1"/>
          </p:cNvSpPr>
          <p:nvPr>
            <p:ph type="body" sz="quarter" idx="1" hasCustomPrompt="1"/>
          </p:nvPr>
        </p:nvSpPr>
        <p:spPr>
          <a:xfrm>
            <a:off x="2416968" y="3545085"/>
            <a:ext cx="7358065" cy="794744"/>
          </a:xfrm>
          <a:prstGeom prst="rect">
            <a:avLst/>
          </a:prstGeom>
        </p:spPr>
        <p:txBody>
          <a:bodyPr lIns="71436" tIns="71436" rIns="71436" bIns="71436"/>
          <a:lstStyle>
            <a:lvl1pPr marL="0" indent="0" algn="ctr" defTabSz="409575">
              <a:lnSpc>
                <a:spcPct val="100000"/>
              </a:lnSpc>
              <a:spcBef>
                <a:spcPts val="0"/>
              </a:spcBef>
              <a:buSzTx/>
              <a:buFontTx/>
              <a:buNone/>
              <a:defRPr sz="2600">
                <a:latin typeface="Gotham Bold"/>
                <a:ea typeface="Gotham Bold"/>
                <a:cs typeface="Gotham Bold"/>
                <a:sym typeface="Gotham"/>
              </a:defRPr>
            </a:lvl1pPr>
            <a:lvl2pPr marL="0" indent="0" algn="ctr" defTabSz="409575">
              <a:lnSpc>
                <a:spcPct val="100000"/>
              </a:lnSpc>
              <a:spcBef>
                <a:spcPts val="0"/>
              </a:spcBef>
              <a:buSzTx/>
              <a:buFontTx/>
              <a:buNone/>
              <a:defRPr sz="2600">
                <a:latin typeface="Gotham Bold"/>
                <a:ea typeface="Gotham Bold"/>
                <a:cs typeface="Gotham Bold"/>
                <a:sym typeface="Gotham"/>
              </a:defRPr>
            </a:lvl2pPr>
            <a:lvl3pPr marL="0" indent="0" algn="ctr" defTabSz="409575">
              <a:lnSpc>
                <a:spcPct val="100000"/>
              </a:lnSpc>
              <a:spcBef>
                <a:spcPts val="0"/>
              </a:spcBef>
              <a:buSzTx/>
              <a:buFontTx/>
              <a:buNone/>
              <a:defRPr sz="2600">
                <a:latin typeface="Gotham Bold"/>
                <a:ea typeface="Gotham Bold"/>
                <a:cs typeface="Gotham Bold"/>
                <a:sym typeface="Gotham"/>
              </a:defRPr>
            </a:lvl3pPr>
            <a:lvl4pPr marL="0" indent="0" algn="ctr" defTabSz="409575">
              <a:lnSpc>
                <a:spcPct val="100000"/>
              </a:lnSpc>
              <a:spcBef>
                <a:spcPts val="0"/>
              </a:spcBef>
              <a:buSzTx/>
              <a:buFontTx/>
              <a:buNone/>
              <a:defRPr sz="2600">
                <a:latin typeface="Gotham Bold"/>
                <a:ea typeface="Gotham Bold"/>
                <a:cs typeface="Gotham Bold"/>
                <a:sym typeface="Gotham"/>
              </a:defRPr>
            </a:lvl4pPr>
            <a:lvl5pPr marL="0" indent="0" algn="ctr" defTabSz="409575">
              <a:lnSpc>
                <a:spcPct val="100000"/>
              </a:lnSpc>
              <a:spcBef>
                <a:spcPts val="0"/>
              </a:spcBef>
              <a:buSzTx/>
              <a:buFontTx/>
              <a:buNone/>
              <a:defRPr sz="2600">
                <a:latin typeface="Gotham Bold"/>
                <a:ea typeface="Gotham Bold"/>
                <a:cs typeface="Gotham Bold"/>
                <a:sym typeface="Gotham"/>
              </a:defRPr>
            </a:lvl5pPr>
          </a:lstStyle>
          <a:p>
            <a:r>
              <a:t>正文级别 1</a:t>
            </a:r>
          </a:p>
          <a:p>
            <a:pPr lvl="1"/>
          </a:p>
          <a:p>
            <a:pPr lvl="2"/>
          </a:p>
          <a:p>
            <a:pPr lvl="3"/>
          </a:p>
          <a:p>
            <a:pPr lvl="4"/>
          </a:p>
        </p:txBody>
      </p:sp>
      <p:sp>
        <p:nvSpPr>
          <p:cNvPr id="232" name="幻灯片编号"/>
          <p:cNvSpPr txBox="1">
            <a:spLocks noGrp="1"/>
          </p:cNvSpPr>
          <p:nvPr>
            <p:ph type="sldNum" sz="quarter" idx="2"/>
          </p:nvPr>
        </p:nvSpPr>
        <p:spPr>
          <a:xfrm>
            <a:off x="5964177" y="6536531"/>
            <a:ext cx="300863" cy="296519"/>
          </a:xfrm>
          <a:prstGeom prst="rect">
            <a:avLst/>
          </a:prstGeom>
        </p:spPr>
        <p:txBody>
          <a:bodyPr lIns="71436" tIns="71436" rIns="71436" bIns="71436" anchor="t"/>
          <a:lstStyle>
            <a:lvl1pPr algn="l" defTabSz="409575">
              <a:defRPr sz="1100">
                <a:solidFill>
                  <a:srgbClr val="000000"/>
                </a:solidFill>
                <a:latin typeface="Gotham Bold"/>
                <a:ea typeface="Gotham Bold"/>
                <a:cs typeface="Gotham Bold"/>
                <a:sym typeface="Gotham"/>
              </a:defRPr>
            </a:lvl1pPr>
          </a:lstStyle>
          <a:p>
            <a:fld id="{86CB4B4D-7CA3-9044-876B-883B54F8677D}" type="slidenum">
              <a:rPr/>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5" Type="http://schemas.openxmlformats.org/officeDocument/2006/relationships/theme" Target="../theme/theme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标题文本"/>
          <p:cNvSpPr txBox="1">
            <a:spLocks noGrp="1"/>
          </p:cNvSpPr>
          <p:nvPr>
            <p:ph type="title"/>
          </p:nvPr>
        </p:nvSpPr>
        <p:spPr>
          <a:xfrm>
            <a:off x="838200" y="365125"/>
            <a:ext cx="10515600" cy="1325563"/>
          </a:xfrm>
          <a:prstGeom prst="rect">
            <a:avLst/>
          </a:prstGeom>
          <a:ln w="12700">
            <a:miter lim="400000"/>
          </a:ln>
        </p:spPr>
        <p:txBody>
          <a:bodyPr lIns="45719" rIns="45719" anchor="ctr">
            <a:normAutofit/>
          </a:bodyPr>
          <a:lstStyle/>
          <a:p>
            <a:r>
              <a:t>标题文本</a:t>
            </a:r>
          </a:p>
        </p:txBody>
      </p:sp>
      <p:sp>
        <p:nvSpPr>
          <p:cNvPr id="3" name="正文级别 1…"/>
          <p:cNvSpPr txBox="1">
            <a:spLocks noGrp="1"/>
          </p:cNvSpPr>
          <p:nvPr>
            <p:ph type="body" idx="1" hasCustomPrompt="1"/>
          </p:nvPr>
        </p:nvSpPr>
        <p:spPr>
          <a:xfrm>
            <a:off x="838200" y="1825625"/>
            <a:ext cx="10515600" cy="4351338"/>
          </a:xfrm>
          <a:prstGeom prst="rect">
            <a:avLst/>
          </a:prstGeom>
          <a:ln w="12700">
            <a:miter lim="400000"/>
          </a:ln>
        </p:spPr>
        <p:txBody>
          <a:bodyPr lIns="45719" rIns="45719">
            <a:normAutofit/>
          </a:bodyPr>
          <a:lstStyle/>
          <a:p>
            <a:r>
              <a:t>编辑母版文本样式</a:t>
            </a:r>
          </a:p>
          <a:p>
            <a:pPr lvl="1"/>
          </a:p>
          <a:p>
            <a:pPr lvl="2"/>
          </a:p>
          <a:p>
            <a:pPr lvl="3"/>
          </a:p>
          <a:p>
            <a:pPr lvl="4"/>
          </a:p>
        </p:txBody>
      </p:sp>
      <p:sp>
        <p:nvSpPr>
          <p:cNvPr id="4" name="幻灯片编号"/>
          <p:cNvSpPr txBox="1">
            <a:spLocks noGrp="1"/>
          </p:cNvSpPr>
          <p:nvPr>
            <p:ph type="sldNum" sz="quarter" idx="2"/>
          </p:nvPr>
        </p:nvSpPr>
        <p:spPr>
          <a:xfrm>
            <a:off x="11080144" y="6404292"/>
            <a:ext cx="273657" cy="269241"/>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rPr/>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Lst>
  <p:transition spd="med"/>
  <p:txStyles>
    <p:titleStyle>
      <a:lvl1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等线 Light"/>
          <a:ea typeface="等线 Light"/>
          <a:cs typeface="等线 Light"/>
          <a:sym typeface="等线 Light"/>
        </a:defRPr>
      </a:lvl1pPr>
      <a:lvl2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等线 Light"/>
          <a:ea typeface="等线 Light"/>
          <a:cs typeface="等线 Light"/>
          <a:sym typeface="等线 Light"/>
        </a:defRPr>
      </a:lvl2pPr>
      <a:lvl3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等线 Light"/>
          <a:ea typeface="等线 Light"/>
          <a:cs typeface="等线 Light"/>
          <a:sym typeface="等线 Light"/>
        </a:defRPr>
      </a:lvl3pPr>
      <a:lvl4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等线 Light"/>
          <a:ea typeface="等线 Light"/>
          <a:cs typeface="等线 Light"/>
          <a:sym typeface="等线 Light"/>
        </a:defRPr>
      </a:lvl4pPr>
      <a:lvl5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等线 Light"/>
          <a:ea typeface="等线 Light"/>
          <a:cs typeface="等线 Light"/>
          <a:sym typeface="等线 Light"/>
        </a:defRPr>
      </a:lvl5pPr>
      <a:lvl6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等线 Light"/>
          <a:ea typeface="等线 Light"/>
          <a:cs typeface="等线 Light"/>
          <a:sym typeface="等线 Light"/>
        </a:defRPr>
      </a:lvl6pPr>
      <a:lvl7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等线 Light"/>
          <a:ea typeface="等线 Light"/>
          <a:cs typeface="等线 Light"/>
          <a:sym typeface="等线 Light"/>
        </a:defRPr>
      </a:lvl7pPr>
      <a:lvl8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等线 Light"/>
          <a:ea typeface="等线 Light"/>
          <a:cs typeface="等线 Light"/>
          <a:sym typeface="等线 Light"/>
        </a:defRPr>
      </a:lvl8pPr>
      <a:lvl9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等线 Light"/>
          <a:ea typeface="等线 Light"/>
          <a:cs typeface="等线 Light"/>
          <a:sym typeface="等线 Light"/>
        </a:defRPr>
      </a:lvl9pPr>
    </p:titleStyle>
    <p:bodyStyle>
      <a:lvl1pPr marL="228600" marR="0" indent="-228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等线"/>
        </a:defRPr>
      </a:lvl1pPr>
      <a:lvl2pPr marL="723900" marR="0" indent="-2667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等线"/>
        </a:defRPr>
      </a:lvl2pPr>
      <a:lvl3pPr marL="1234440" marR="0" indent="-32004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等线"/>
        </a:defRPr>
      </a:lvl3pPr>
      <a:lvl4pPr marL="17272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等线"/>
        </a:defRPr>
      </a:lvl4pPr>
      <a:lvl5pPr marL="21844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等线"/>
        </a:defRPr>
      </a:lvl5pPr>
      <a:lvl6pPr marL="26416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等线"/>
        </a:defRPr>
      </a:lvl6pPr>
      <a:lvl7pPr marL="30988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等线"/>
        </a:defRPr>
      </a:lvl7pPr>
      <a:lvl8pPr marL="35560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等线"/>
        </a:defRPr>
      </a:lvl8pPr>
      <a:lvl9pPr marL="40132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等线"/>
        </a:defRPr>
      </a:lvl9pPr>
    </p:bodyStyle>
    <p:otherStyle>
      <a:lvl1pPr marL="0" marR="0" indent="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等线"/>
        </a:defRPr>
      </a:lvl1pPr>
      <a:lvl2pPr marL="0" marR="0" indent="4572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等线"/>
        </a:defRPr>
      </a:lvl2pPr>
      <a:lvl3pPr marL="0" marR="0" indent="9144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等线"/>
        </a:defRPr>
      </a:lvl3pPr>
      <a:lvl4pPr marL="0" marR="0" indent="13716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等线"/>
        </a:defRPr>
      </a:lvl4pPr>
      <a:lvl5pPr marL="0" marR="0" indent="18288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等线"/>
        </a:defRPr>
      </a:lvl5pPr>
      <a:lvl6pPr marL="0" marR="0" indent="22860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等线"/>
        </a:defRPr>
      </a:lvl6pPr>
      <a:lvl7pPr marL="0" marR="0" indent="27432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等线"/>
        </a:defRPr>
      </a:lvl7pPr>
      <a:lvl8pPr marL="0" marR="0" indent="32004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等线"/>
        </a:defRPr>
      </a:lvl8pPr>
      <a:lvl9pPr marL="0" marR="0" indent="36576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等线"/>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1.xml"/><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1.tiff"/></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image" Target="../media/image2.tiff"/></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image" Target="../media/image3.tiff"/></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image" Target="../media/image3.jpeg"/></Relationships>
</file>

<file path=ppt/slides/_rels/slide5.xml.rels><?xml version="1.0" encoding="UTF-8" standalone="yes"?>
<Relationships xmlns="http://schemas.openxmlformats.org/package/2006/relationships"><Relationship Id="rId5" Type="http://schemas.openxmlformats.org/officeDocument/2006/relationships/notesSlide" Target="../notesSlides/notesSlide5.xml"/><Relationship Id="rId4" Type="http://schemas.openxmlformats.org/officeDocument/2006/relationships/slideLayout" Target="../slideLayouts/slideLayout7.xml"/><Relationship Id="rId3" Type="http://schemas.openxmlformats.org/officeDocument/2006/relationships/image" Target="../media/image4.png"/><Relationship Id="rId2" Type="http://schemas.microsoft.com/office/2007/relationships/media" Target="../media/media1.mp4"/><Relationship Id="rId1" Type="http://schemas.openxmlformats.org/officeDocument/2006/relationships/video" Target="../media/media1.mp4"/></Relationships>
</file>

<file path=ppt/slides/_rels/slide6.xml.rels><?xml version="1.0" encoding="UTF-8" standalone="yes"?>
<Relationships xmlns="http://schemas.openxmlformats.org/package/2006/relationships"><Relationship Id="rId7" Type="http://schemas.openxmlformats.org/officeDocument/2006/relationships/notesSlide" Target="../notesSlides/notesSlide6.xml"/><Relationship Id="rId6"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tiff"/></Relationships>
</file>

<file path=ppt/slides/_rels/slide7.xml.rels><?xml version="1.0" encoding="UTF-8" standalone="yes"?>
<Relationships xmlns="http://schemas.openxmlformats.org/package/2006/relationships"><Relationship Id="rId5" Type="http://schemas.openxmlformats.org/officeDocument/2006/relationships/notesSlide" Target="../notesSlides/notesSlide7.xml"/><Relationship Id="rId4" Type="http://schemas.openxmlformats.org/officeDocument/2006/relationships/slideLayout" Target="../slideLayouts/slideLayout7.xml"/><Relationship Id="rId3" Type="http://schemas.openxmlformats.org/officeDocument/2006/relationships/image" Target="../media/image6.png"/><Relationship Id="rId2" Type="http://schemas.openxmlformats.org/officeDocument/2006/relationships/image" Target="../media/image6.tiff"/><Relationship Id="rId1" Type="http://schemas.openxmlformats.org/officeDocument/2006/relationships/image" Target="../media/image5.tiff"/></Relationships>
</file>

<file path=ppt/slides/_rels/slide8.xml.rels><?xml version="1.0" encoding="UTF-8" standalone="yes"?>
<Relationships xmlns="http://schemas.openxmlformats.org/package/2006/relationships"><Relationship Id="rId4" Type="http://schemas.openxmlformats.org/officeDocument/2006/relationships/notesSlide" Target="../notesSlides/notesSlide8.xml"/><Relationship Id="rId3" Type="http://schemas.openxmlformats.org/officeDocument/2006/relationships/slideLayout" Target="../slideLayouts/slideLayout7.xml"/><Relationship Id="rId2" Type="http://schemas.openxmlformats.org/officeDocument/2006/relationships/image" Target="../media/image2.png"/><Relationship Id="rId1" Type="http://schemas.openxmlformats.org/officeDocument/2006/relationships/image" Target="../media/image7.tiff"/></Relationships>
</file>

<file path=ppt/slides/_rels/slide9.xml.rels><?xml version="1.0" encoding="UTF-8" standalone="yes"?>
<Relationships xmlns="http://schemas.openxmlformats.org/package/2006/relationships"><Relationship Id="rId4" Type="http://schemas.openxmlformats.org/officeDocument/2006/relationships/notesSlide" Target="../notesSlides/notesSlide9.xml"/><Relationship Id="rId3" Type="http://schemas.openxmlformats.org/officeDocument/2006/relationships/slideLayout" Target="../slideLayouts/slideLayout7.xml"/><Relationship Id="rId2" Type="http://schemas.openxmlformats.org/officeDocument/2006/relationships/image" Target="../media/image9.png"/><Relationship Id="rId1" Type="http://schemas.openxmlformats.org/officeDocument/2006/relationships/image" Target="../media/image4.tiff"/></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image" Target="../media/image8.tiff"/></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image" Target="../media/image10.jpeg"/></Relationships>
</file>

<file path=ppt/slides/_rels/slide12.xml.rels><?xml version="1.0" encoding="UTF-8" standalone="yes"?>
<Relationships xmlns="http://schemas.openxmlformats.org/package/2006/relationships"><Relationship Id="rId5" Type="http://schemas.openxmlformats.org/officeDocument/2006/relationships/notesSlide" Target="../notesSlides/notesSlide12.xml"/><Relationship Id="rId4" Type="http://schemas.openxmlformats.org/officeDocument/2006/relationships/slideLayout" Target="../slideLayouts/slideLayout7.xml"/><Relationship Id="rId3" Type="http://schemas.openxmlformats.org/officeDocument/2006/relationships/image" Target="../media/image7.png"/><Relationship Id="rId2" Type="http://schemas.openxmlformats.org/officeDocument/2006/relationships/image" Target="../media/image6.tiff"/><Relationship Id="rId1" Type="http://schemas.openxmlformats.org/officeDocument/2006/relationships/image" Target="../media/image9.tiff"/></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image" Target="../media/image11.png"/></Relationships>
</file>

<file path=ppt/slides/_rels/slide14.xml.rels><?xml version="1.0" encoding="UTF-8" standalone="yes"?>
<Relationships xmlns="http://schemas.openxmlformats.org/package/2006/relationships"><Relationship Id="rId9" Type="http://schemas.openxmlformats.org/officeDocument/2006/relationships/tags" Target="../tags/tag5.xml"/><Relationship Id="rId8" Type="http://schemas.openxmlformats.org/officeDocument/2006/relationships/tags" Target="../tags/tag4.xml"/><Relationship Id="rId7" Type="http://schemas.openxmlformats.org/officeDocument/2006/relationships/tags" Target="../tags/tag3.xml"/><Relationship Id="rId6" Type="http://schemas.openxmlformats.org/officeDocument/2006/relationships/tags" Target="../tags/tag2.xml"/><Relationship Id="rId5" Type="http://schemas.openxmlformats.org/officeDocument/2006/relationships/tags" Target="../tags/tag1.xml"/><Relationship Id="rId4" Type="http://schemas.openxmlformats.org/officeDocument/2006/relationships/image" Target="../media/image15.png"/><Relationship Id="rId3" Type="http://schemas.openxmlformats.org/officeDocument/2006/relationships/image" Target="../media/image14.png"/><Relationship Id="rId2" Type="http://schemas.openxmlformats.org/officeDocument/2006/relationships/image" Target="../media/image13.png"/><Relationship Id="rId18" Type="http://schemas.openxmlformats.org/officeDocument/2006/relationships/notesSlide" Target="../notesSlides/notesSlide14.xml"/><Relationship Id="rId17" Type="http://schemas.openxmlformats.org/officeDocument/2006/relationships/slideLayout" Target="../slideLayouts/slideLayout7.xml"/><Relationship Id="rId16" Type="http://schemas.openxmlformats.org/officeDocument/2006/relationships/image" Target="../media/image18.png"/><Relationship Id="rId15" Type="http://schemas.openxmlformats.org/officeDocument/2006/relationships/image" Target="../media/image17.png"/><Relationship Id="rId14" Type="http://schemas.openxmlformats.org/officeDocument/2006/relationships/image" Target="../media/image16.png"/><Relationship Id="rId13" Type="http://schemas.openxmlformats.org/officeDocument/2006/relationships/tags" Target="../tags/tag9.xml"/><Relationship Id="rId12" Type="http://schemas.openxmlformats.org/officeDocument/2006/relationships/tags" Target="../tags/tag8.xml"/><Relationship Id="rId11" Type="http://schemas.openxmlformats.org/officeDocument/2006/relationships/tags" Target="../tags/tag7.xml"/><Relationship Id="rId10" Type="http://schemas.openxmlformats.org/officeDocument/2006/relationships/tags" Target="../tags/tag6.xml"/><Relationship Id="rId1" Type="http://schemas.openxmlformats.org/officeDocument/2006/relationships/image" Target="../media/image12.jpeg"/></Relationships>
</file>

<file path=ppt/slides/_rels/slide15.xml.rels><?xml version="1.0" encoding="UTF-8" standalone="yes"?>
<Relationships xmlns="http://schemas.openxmlformats.org/package/2006/relationships"><Relationship Id="rId5" Type="http://schemas.openxmlformats.org/officeDocument/2006/relationships/notesSlide" Target="../notesSlides/notesSlide15.xml"/><Relationship Id="rId4" Type="http://schemas.openxmlformats.org/officeDocument/2006/relationships/slideLayout" Target="../slideLayouts/slideLayout7.xml"/><Relationship Id="rId3" Type="http://schemas.openxmlformats.org/officeDocument/2006/relationships/tags" Target="../tags/tag10.xml"/><Relationship Id="rId2" Type="http://schemas.openxmlformats.org/officeDocument/2006/relationships/image" Target="../media/image20.png"/><Relationship Id="rId1" Type="http://schemas.openxmlformats.org/officeDocument/2006/relationships/image" Target="../media/image19.png"/></Relationships>
</file>

<file path=ppt/slides/_rels/slide16.xml.rels><?xml version="1.0" encoding="UTF-8" standalone="yes"?>
<Relationships xmlns="http://schemas.openxmlformats.org/package/2006/relationships"><Relationship Id="rId5" Type="http://schemas.openxmlformats.org/officeDocument/2006/relationships/notesSlide" Target="../notesSlides/notesSlide16.xml"/><Relationship Id="rId4" Type="http://schemas.openxmlformats.org/officeDocument/2006/relationships/slideLayout" Target="../slideLayouts/slideLayout7.xml"/><Relationship Id="rId3" Type="http://schemas.openxmlformats.org/officeDocument/2006/relationships/image" Target="../media/image22.png"/><Relationship Id="rId2" Type="http://schemas.openxmlformats.org/officeDocument/2006/relationships/tags" Target="../tags/tag11.xml"/><Relationship Id="rId1" Type="http://schemas.openxmlformats.org/officeDocument/2006/relationships/image" Target="../media/image21.png"/></Relationships>
</file>

<file path=ppt/slides/_rels/slide17.xml.rels><?xml version="1.0" encoding="UTF-8" standalone="yes"?>
<Relationships xmlns="http://schemas.openxmlformats.org/package/2006/relationships"><Relationship Id="rId5" Type="http://schemas.openxmlformats.org/officeDocument/2006/relationships/notesSlide" Target="../notesSlides/notesSlide17.xml"/><Relationship Id="rId4" Type="http://schemas.openxmlformats.org/officeDocument/2006/relationships/slideLayout" Target="../slideLayouts/slideLayout7.xml"/><Relationship Id="rId3" Type="http://schemas.openxmlformats.org/officeDocument/2006/relationships/image" Target="../media/image8.png"/><Relationship Id="rId2" Type="http://schemas.openxmlformats.org/officeDocument/2006/relationships/image" Target="../media/image6.tiff"/><Relationship Id="rId1" Type="http://schemas.openxmlformats.org/officeDocument/2006/relationships/image" Target="../media/image10.tiff"/></Relationships>
</file>

<file path=ppt/slides/_rels/slide18.xml.rels><?xml version="1.0" encoding="UTF-8" standalone="yes"?>
<Relationships xmlns="http://schemas.openxmlformats.org/package/2006/relationships"><Relationship Id="rId9" Type="http://schemas.openxmlformats.org/officeDocument/2006/relationships/image" Target="../media/image27.png"/><Relationship Id="rId8" Type="http://schemas.openxmlformats.org/officeDocument/2006/relationships/image" Target="../media/image26.png"/><Relationship Id="rId7" Type="http://schemas.openxmlformats.org/officeDocument/2006/relationships/image" Target="../media/image25.png"/><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image" Target="../media/image24.png"/><Relationship Id="rId12" Type="http://schemas.openxmlformats.org/officeDocument/2006/relationships/notesSlide" Target="../notesSlides/notesSlide18.xml"/><Relationship Id="rId11" Type="http://schemas.openxmlformats.org/officeDocument/2006/relationships/slideLayout" Target="../slideLayouts/slideLayout7.xml"/><Relationship Id="rId10" Type="http://schemas.openxmlformats.org/officeDocument/2006/relationships/image" Target="../media/image28.png"/><Relationship Id="rId1" Type="http://schemas.openxmlformats.org/officeDocument/2006/relationships/image" Target="../media/image23.png"/></Relationships>
</file>

<file path=ppt/slides/_rels/slide19.xml.rels><?xml version="1.0" encoding="UTF-8" standalone="yes"?>
<Relationships xmlns="http://schemas.openxmlformats.org/package/2006/relationships"><Relationship Id="rId7" Type="http://schemas.openxmlformats.org/officeDocument/2006/relationships/notesSlide" Target="../notesSlides/notesSlide19.xml"/><Relationship Id="rId6"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 Id="rId3" Type="http://schemas.openxmlformats.org/officeDocument/2006/relationships/image" Target="../media/image6.tiff"/><Relationship Id="rId2" Type="http://schemas.openxmlformats.org/officeDocument/2006/relationships/image" Target="../media/image11.tiff"/><Relationship Id="rId1" Type="http://schemas.openxmlformats.org/officeDocument/2006/relationships/image" Target="../media/image29.png"/></Relationships>
</file>

<file path=ppt/slides/_rels/slide20.xml.rels><?xml version="1.0" encoding="UTF-8" standalone="yes"?>
<Relationships xmlns="http://schemas.openxmlformats.org/package/2006/relationships"><Relationship Id="rId9" Type="http://schemas.openxmlformats.org/officeDocument/2006/relationships/image" Target="../media/image8.png"/><Relationship Id="rId8" Type="http://schemas.openxmlformats.org/officeDocument/2006/relationships/image" Target="../media/image24.png"/><Relationship Id="rId7" Type="http://schemas.openxmlformats.org/officeDocument/2006/relationships/image" Target="../media/image35.png"/><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 Id="rId3" Type="http://schemas.openxmlformats.org/officeDocument/2006/relationships/image" Target="../media/image14.tiff"/><Relationship Id="rId2" Type="http://schemas.openxmlformats.org/officeDocument/2006/relationships/image" Target="../media/image13.tiff"/><Relationship Id="rId11" Type="http://schemas.openxmlformats.org/officeDocument/2006/relationships/notesSlide" Target="../notesSlides/notesSlide20.xml"/><Relationship Id="rId10" Type="http://schemas.openxmlformats.org/officeDocument/2006/relationships/slideLayout" Target="../slideLayouts/slideLayout7.xml"/><Relationship Id="rId1" Type="http://schemas.openxmlformats.org/officeDocument/2006/relationships/image" Target="../media/image12.tiff"/></Relationships>
</file>

<file path=ppt/slides/_rels/slide21.xml.rels><?xml version="1.0" encoding="UTF-8" standalone="yes"?>
<Relationships xmlns="http://schemas.openxmlformats.org/package/2006/relationships"><Relationship Id="rId4" Type="http://schemas.openxmlformats.org/officeDocument/2006/relationships/notesSlide" Target="../notesSlides/notesSlide21.xml"/><Relationship Id="rId3" Type="http://schemas.openxmlformats.org/officeDocument/2006/relationships/slideLayout" Target="../slideLayouts/slideLayout7.xml"/><Relationship Id="rId2" Type="http://schemas.openxmlformats.org/officeDocument/2006/relationships/image" Target="../media/image2.png"/><Relationship Id="rId1" Type="http://schemas.openxmlformats.org/officeDocument/2006/relationships/image" Target="../media/image15.tiff"/></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EAF7F6"/>
            </a:gs>
            <a:gs pos="59578">
              <a:srgbClr val="98C4E2"/>
            </a:gs>
            <a:gs pos="100000">
              <a:srgbClr val="4792CD"/>
            </a:gs>
          </a:gsLst>
          <a:lin ang="13069660" scaled="0"/>
        </a:gradFill>
        <a:effectLst/>
      </p:bgPr>
    </p:bg>
    <p:spTree>
      <p:nvGrpSpPr>
        <p:cNvPr id="1" name=""/>
        <p:cNvGrpSpPr/>
        <p:nvPr/>
      </p:nvGrpSpPr>
      <p:grpSpPr>
        <a:xfrm>
          <a:off x="0" y="0"/>
          <a:ext cx="0" cy="0"/>
          <a:chOff x="0" y="0"/>
          <a:chExt cx="0" cy="0"/>
        </a:xfrm>
      </p:grpSpPr>
      <p:pic>
        <p:nvPicPr>
          <p:cNvPr id="241" name="图像" descr="图像"/>
          <p:cNvPicPr>
            <a:picLocks noChangeAspect="1"/>
          </p:cNvPicPr>
          <p:nvPr/>
        </p:nvPicPr>
        <p:blipFill>
          <a:blip r:embed="rId1"/>
          <a:stretch>
            <a:fillRect/>
          </a:stretch>
        </p:blipFill>
        <p:spPr>
          <a:xfrm>
            <a:off x="0" y="0"/>
            <a:ext cx="12192000" cy="6858000"/>
          </a:xfrm>
          <a:prstGeom prst="rect">
            <a:avLst/>
          </a:prstGeom>
          <a:ln w="12700">
            <a:miter lim="400000"/>
            <a:headEnd/>
            <a:tailEnd/>
          </a:ln>
        </p:spPr>
      </p:pic>
      <p:pic>
        <p:nvPicPr>
          <p:cNvPr id="242" name="图片 9" descr="图片 9"/>
          <p:cNvPicPr>
            <a:picLocks noChangeAspect="1"/>
          </p:cNvPicPr>
          <p:nvPr/>
        </p:nvPicPr>
        <p:blipFill>
          <a:blip r:embed="rId2"/>
          <a:stretch>
            <a:fillRect/>
          </a:stretch>
        </p:blipFill>
        <p:spPr>
          <a:xfrm>
            <a:off x="9916159" y="-482995"/>
            <a:ext cx="2445702" cy="1889861"/>
          </a:xfrm>
          <a:prstGeom prst="rect">
            <a:avLst/>
          </a:prstGeom>
          <a:ln w="12700">
            <a:miter lim="400000"/>
            <a:headEnd/>
            <a:tailEnd/>
          </a:ln>
        </p:spPr>
      </p:pic>
      <p:sp>
        <p:nvSpPr>
          <p:cNvPr id="244" name="Realize EcoComfort by Intelligent Learning Tech"/>
          <p:cNvSpPr txBox="1"/>
          <p:nvPr/>
        </p:nvSpPr>
        <p:spPr>
          <a:xfrm>
            <a:off x="1594046" y="3314699"/>
            <a:ext cx="4212454" cy="1625220"/>
          </a:xfrm>
          <a:prstGeom prst="rect">
            <a:avLst/>
          </a:prstGeom>
          <a:ln w="12700">
            <a:miter lim="400000"/>
          </a:ln>
        </p:spPr>
        <p:txBody>
          <a:bodyPr lIns="0" tIns="0" rIns="0" bIns="0"/>
          <a:lstStyle>
            <a:lvl1pPr>
              <a:lnSpc>
                <a:spcPct val="120000"/>
              </a:lnSpc>
              <a:defRPr sz="2700">
                <a:solidFill>
                  <a:srgbClr val="FFFFFF"/>
                </a:solidFill>
                <a:latin typeface="Gotham ExtraLight" panose="02000603030000020004"/>
                <a:ea typeface="Gotham ExtraLight" panose="02000603030000020004"/>
                <a:cs typeface="Gotham ExtraLight" panose="02000603030000020004"/>
                <a:sym typeface="Gotham ExtraLight" panose="02000603030000020004"/>
              </a:defRPr>
            </a:lvl1pPr>
          </a:lstStyle>
          <a:p>
            <a:r>
              <a:rPr dirty="0"/>
              <a:t>Realize Eco</a:t>
            </a:r>
            <a:r>
              <a:rPr lang="zh-CN" altLang="en-US" dirty="0"/>
              <a:t> </a:t>
            </a:r>
            <a:r>
              <a:rPr dirty="0"/>
              <a:t>Comfort by Intelligent Learning Tech</a:t>
            </a:r>
            <a:endParaRPr dirty="0"/>
          </a:p>
        </p:txBody>
      </p:sp>
      <p:sp>
        <p:nvSpPr>
          <p:cNvPr id="246" name="Breezeless E"/>
          <p:cNvSpPr txBox="1"/>
          <p:nvPr/>
        </p:nvSpPr>
        <p:spPr>
          <a:xfrm>
            <a:off x="1594046" y="2369773"/>
            <a:ext cx="4533107" cy="605122"/>
          </a:xfrm>
          <a:prstGeom prst="rect">
            <a:avLst/>
          </a:prstGeom>
          <a:ln w="12700">
            <a:miter lim="400000"/>
          </a:ln>
        </p:spPr>
        <p:txBody>
          <a:bodyPr lIns="0" tIns="0" rIns="0" bIns="0"/>
          <a:lstStyle>
            <a:lvl1pPr>
              <a:lnSpc>
                <a:spcPct val="120000"/>
              </a:lnSpc>
              <a:defRPr sz="5200">
                <a:solidFill>
                  <a:srgbClr val="FFFFFF"/>
                </a:solidFill>
                <a:latin typeface="Gotham Medium"/>
                <a:ea typeface="Gotham Medium"/>
                <a:cs typeface="Gotham Medium"/>
                <a:sym typeface="Gotham Medium"/>
              </a:defRPr>
            </a:lvl1pPr>
          </a:lstStyle>
          <a:p>
            <a:r>
              <a:rPr dirty="0"/>
              <a:t>Breezeless E</a:t>
            </a:r>
            <a:endParaRPr dirty="0"/>
          </a:p>
        </p:txBody>
      </p:sp>
      <p:pic>
        <p:nvPicPr>
          <p:cNvPr id="245" name="正-off2.png" descr="正-off2.png"/>
          <p:cNvPicPr>
            <a:picLocks noChangeAspect="1"/>
          </p:cNvPicPr>
          <p:nvPr/>
        </p:nvPicPr>
        <p:blipFill rotWithShape="1">
          <a:blip r:embed="rId3"/>
          <a:srcRect r="43692"/>
          <a:stretch>
            <a:fillRect/>
          </a:stretch>
        </p:blipFill>
        <p:spPr>
          <a:xfrm>
            <a:off x="4436329" y="-3318936"/>
            <a:ext cx="7755671" cy="13773708"/>
          </a:xfrm>
          <a:prstGeom prst="rect">
            <a:avLst/>
          </a:prstGeom>
          <a:ln w="12700">
            <a:miter lim="400000"/>
            <a:headEnd/>
            <a:tailEnd/>
          </a:ln>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DC3F9"/>
            </a:gs>
            <a:gs pos="100000">
              <a:srgbClr val="4792CD"/>
            </a:gs>
          </a:gsLst>
          <a:lin ang="2296877" scaled="0"/>
        </a:gradFill>
        <a:effectLst/>
      </p:bgPr>
    </p:bg>
    <p:spTree>
      <p:nvGrpSpPr>
        <p:cNvPr id="1" name=""/>
        <p:cNvGrpSpPr/>
        <p:nvPr/>
      </p:nvGrpSpPr>
      <p:grpSpPr>
        <a:xfrm>
          <a:off x="0" y="0"/>
          <a:ext cx="0" cy="0"/>
          <a:chOff x="0" y="0"/>
          <a:chExt cx="0" cy="0"/>
        </a:xfrm>
      </p:grpSpPr>
      <p:pic>
        <p:nvPicPr>
          <p:cNvPr id="250" name="图像" descr="图像"/>
          <p:cNvPicPr>
            <a:picLocks noChangeAspect="1"/>
          </p:cNvPicPr>
          <p:nvPr/>
        </p:nvPicPr>
        <p:blipFill>
          <a:blip r:embed="rId1"/>
          <a:stretch>
            <a:fillRect/>
          </a:stretch>
        </p:blipFill>
        <p:spPr>
          <a:xfrm>
            <a:off x="0" y="0"/>
            <a:ext cx="12192000" cy="6858000"/>
          </a:xfrm>
          <a:prstGeom prst="rect">
            <a:avLst/>
          </a:prstGeom>
          <a:ln w="12700">
            <a:miter lim="400000"/>
            <a:headEnd/>
            <a:tailEnd/>
          </a:ln>
        </p:spPr>
      </p:pic>
      <p:sp>
        <p:nvSpPr>
          <p:cNvPr id="251" name="文本框 1"/>
          <p:cNvSpPr txBox="1"/>
          <p:nvPr/>
        </p:nvSpPr>
        <p:spPr>
          <a:xfrm>
            <a:off x="846325" y="995743"/>
            <a:ext cx="3793102" cy="1841165"/>
          </a:xfrm>
          <a:prstGeom prst="rect">
            <a:avLst/>
          </a:prstGeom>
          <a:ln w="12700">
            <a:miter lim="400000"/>
          </a:ln>
        </p:spPr>
        <p:txBody>
          <a:bodyPr lIns="45719" rIns="45719">
            <a:spAutoFit/>
          </a:bodyPr>
          <a:lstStyle/>
          <a:p>
            <a:pPr>
              <a:lnSpc>
                <a:spcPct val="110000"/>
              </a:lnSpc>
              <a:defRPr sz="2800">
                <a:solidFill>
                  <a:srgbClr val="68A8E1"/>
                </a:solidFill>
                <a:latin typeface="Gotham Bold"/>
                <a:ea typeface="Gotham Bold"/>
                <a:cs typeface="Gotham Bold"/>
                <a:sym typeface="Gotham Bold"/>
              </a:defRPr>
            </a:pPr>
            <a:r>
              <a:t>Supreme Experience of Air Conditioning is the Constant Pursuit of All Users.</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F94D2"/>
        </a:solidFill>
        <a:effectLst/>
      </p:bgPr>
    </p:bg>
    <p:spTree>
      <p:nvGrpSpPr>
        <p:cNvPr id="1" name=""/>
        <p:cNvGrpSpPr/>
        <p:nvPr/>
      </p:nvGrpSpPr>
      <p:grpSpPr>
        <a:xfrm>
          <a:off x="0" y="0"/>
          <a:ext cx="0" cy="0"/>
          <a:chOff x="0" y="0"/>
          <a:chExt cx="0" cy="0"/>
        </a:xfrm>
      </p:grpSpPr>
      <p:pic>
        <p:nvPicPr>
          <p:cNvPr id="255" name="图像" descr="图像"/>
          <p:cNvPicPr>
            <a:picLocks noChangeAspect="1"/>
          </p:cNvPicPr>
          <p:nvPr/>
        </p:nvPicPr>
        <p:blipFill>
          <a:blip r:embed="rId1"/>
          <a:stretch>
            <a:fillRect/>
          </a:stretch>
        </p:blipFill>
        <p:spPr>
          <a:xfrm>
            <a:off x="0" y="0"/>
            <a:ext cx="12192000" cy="6858000"/>
          </a:xfrm>
          <a:prstGeom prst="rect">
            <a:avLst/>
          </a:prstGeom>
          <a:ln w="12700">
            <a:miter lim="400000"/>
            <a:headEnd/>
            <a:tailEnd/>
          </a:ln>
        </p:spPr>
      </p:pic>
      <p:sp>
        <p:nvSpPr>
          <p:cNvPr id="256" name="文本框 1"/>
          <p:cNvSpPr txBox="1"/>
          <p:nvPr/>
        </p:nvSpPr>
        <p:spPr>
          <a:xfrm>
            <a:off x="637308" y="1967161"/>
            <a:ext cx="3754583" cy="3833101"/>
          </a:xfrm>
          <a:prstGeom prst="rect">
            <a:avLst/>
          </a:prstGeom>
          <a:ln w="12700">
            <a:miter lim="400000"/>
          </a:ln>
        </p:spPr>
        <p:txBody>
          <a:bodyPr wrap="square" lIns="45719" rIns="45719">
            <a:spAutoFit/>
          </a:bodyPr>
          <a:lstStyle/>
          <a:p>
            <a:pPr>
              <a:lnSpc>
                <a:spcPct val="110000"/>
              </a:lnSpc>
              <a:defRPr sz="2800">
                <a:solidFill>
                  <a:srgbClr val="5D96C9"/>
                </a:solidFill>
                <a:latin typeface="Gotham Bold"/>
                <a:ea typeface="Gotham Bold"/>
                <a:cs typeface="Gotham Bold"/>
                <a:sym typeface="Gotham Bold"/>
              </a:defRPr>
            </a:pPr>
            <a:r>
              <a:rPr dirty="0"/>
              <a:t>However, </a:t>
            </a:r>
            <a:r>
              <a:rPr lang="en-US" dirty="0"/>
              <a:t>t</a:t>
            </a:r>
            <a:r>
              <a:rPr dirty="0"/>
              <a:t>he </a:t>
            </a:r>
            <a:r>
              <a:rPr lang="en-US" dirty="0"/>
              <a:t>S</a:t>
            </a:r>
            <a:r>
              <a:rPr dirty="0"/>
              <a:t>evere </a:t>
            </a:r>
            <a:r>
              <a:rPr lang="en-US" dirty="0"/>
              <a:t>E</a:t>
            </a:r>
            <a:r>
              <a:rPr dirty="0"/>
              <a:t>nergy </a:t>
            </a:r>
            <a:r>
              <a:rPr lang="en-US" dirty="0"/>
              <a:t>C</a:t>
            </a:r>
            <a:r>
              <a:rPr dirty="0"/>
              <a:t>risis </a:t>
            </a:r>
            <a:r>
              <a:rPr lang="en-US" dirty="0"/>
              <a:t>I</a:t>
            </a:r>
            <a:r>
              <a:rPr dirty="0"/>
              <a:t>ncreases </a:t>
            </a:r>
            <a:r>
              <a:rPr lang="en-US" dirty="0"/>
              <a:t>U</a:t>
            </a:r>
            <a:r>
              <a:rPr dirty="0"/>
              <a:t>sers</a:t>
            </a:r>
            <a:r>
              <a:rPr lang="zh-CN" altLang="en-US" dirty="0"/>
              <a:t>’</a:t>
            </a:r>
            <a:r>
              <a:rPr dirty="0"/>
              <a:t> </a:t>
            </a:r>
            <a:r>
              <a:rPr lang="en-US" dirty="0"/>
              <a:t>C</a:t>
            </a:r>
            <a:r>
              <a:rPr dirty="0"/>
              <a:t>oncern of </a:t>
            </a:r>
            <a:r>
              <a:rPr lang="en-US" dirty="0"/>
              <a:t>E</a:t>
            </a:r>
            <a:r>
              <a:rPr dirty="0"/>
              <a:t>nergy</a:t>
            </a:r>
            <a:r>
              <a:rPr lang="en-US" dirty="0"/>
              <a:t> C</a:t>
            </a:r>
            <a:r>
              <a:rPr dirty="0"/>
              <a:t>onsumption</a:t>
            </a:r>
            <a:endParaRPr dirty="0"/>
          </a:p>
          <a:p>
            <a:pPr>
              <a:lnSpc>
                <a:spcPct val="110000"/>
              </a:lnSpc>
              <a:defRPr sz="2800">
                <a:solidFill>
                  <a:srgbClr val="5D96C9"/>
                </a:solidFill>
                <a:latin typeface="Gotham Bold"/>
                <a:ea typeface="Gotham Bold"/>
                <a:cs typeface="Gotham Bold"/>
                <a:sym typeface="Gotham Bold"/>
              </a:defRPr>
            </a:pPr>
            <a:r>
              <a:rPr dirty="0"/>
              <a:t>when </a:t>
            </a:r>
            <a:r>
              <a:rPr lang="en-US" dirty="0"/>
              <a:t>E</a:t>
            </a:r>
            <a:r>
              <a:rPr dirty="0"/>
              <a:t>njoying </a:t>
            </a:r>
            <a:r>
              <a:rPr lang="en-US" dirty="0"/>
              <a:t>A</a:t>
            </a:r>
            <a:r>
              <a:rPr dirty="0"/>
              <a:t>ir-conditioning.</a:t>
            </a:r>
            <a:endParaRPr dirty="0"/>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56" name="文本框 1"/>
          <p:cNvSpPr txBox="1"/>
          <p:nvPr/>
        </p:nvSpPr>
        <p:spPr>
          <a:xfrm>
            <a:off x="637308" y="989261"/>
            <a:ext cx="3754583" cy="2903872"/>
          </a:xfrm>
          <a:prstGeom prst="rect">
            <a:avLst/>
          </a:prstGeom>
          <a:ln w="12700">
            <a:miter lim="400000"/>
          </a:ln>
        </p:spPr>
        <p:txBody>
          <a:bodyPr wrap="square" lIns="45719" rIns="45719">
            <a:spAutoFit/>
          </a:bodyPr>
          <a:lstStyle/>
          <a:p>
            <a:pPr>
              <a:lnSpc>
                <a:spcPct val="110000"/>
              </a:lnSpc>
              <a:defRPr sz="2800">
                <a:solidFill>
                  <a:srgbClr val="5D96C9"/>
                </a:solidFill>
                <a:latin typeface="Gotham Bold"/>
                <a:ea typeface="Gotham Bold"/>
                <a:cs typeface="Gotham Bold"/>
                <a:sym typeface="Gotham Bold"/>
              </a:defRPr>
            </a:pPr>
            <a:r>
              <a:rPr lang="en-GB" dirty="0"/>
              <a:t>To Visualize And Directly See The Amount of Saved Energy Is Also A Rising Need From Users.</a:t>
            </a:r>
            <a:endParaRPr lang="en-GB" dirty="0"/>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B1 Final video" descr="CB1 Final video">
            <a:hlinkClick r:id="" action="ppaction://media"/>
          </p:cNvPr>
          <p:cNvPicPr>
            <a:picLocks noChangeAspect="1"/>
          </p:cNvPicPr>
          <p:nvPr>
            <a:videoFile r:link="rId1"/>
            <p:extLst>
              <p:ext uri="{DAA4B4D4-6D71-4841-9C94-3DE7FCFB9230}">
                <p14:media xmlns:p14="http://schemas.microsoft.com/office/powerpoint/2010/main" r:embed="rId2"/>
              </p:ext>
            </p:extLst>
          </p:nvPr>
        </p:nvPicPr>
        <p:blipFill>
          <a:blip r:embed="rId3"/>
          <a:stretch>
            <a:fillRect/>
          </a:stretch>
        </p:blipFill>
        <p:spPr>
          <a:xfrm>
            <a:off x="6350" y="3175"/>
            <a:ext cx="12192000" cy="68580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7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DC3F9"/>
            </a:gs>
            <a:gs pos="100000">
              <a:srgbClr val="4792CD"/>
            </a:gs>
          </a:gsLst>
          <a:lin ang="2296877" scaled="0"/>
        </a:gradFill>
        <a:effectLst/>
      </p:bgPr>
    </p:bg>
    <p:spTree>
      <p:nvGrpSpPr>
        <p:cNvPr id="1" name=""/>
        <p:cNvGrpSpPr/>
        <p:nvPr/>
      </p:nvGrpSpPr>
      <p:grpSpPr>
        <a:xfrm>
          <a:off x="0" y="0"/>
          <a:ext cx="0" cy="0"/>
          <a:chOff x="0" y="0"/>
          <a:chExt cx="0" cy="0"/>
        </a:xfrm>
      </p:grpSpPr>
      <p:pic>
        <p:nvPicPr>
          <p:cNvPr id="267" name="图像" descr="图像"/>
          <p:cNvPicPr>
            <a:picLocks noChangeAspect="1"/>
          </p:cNvPicPr>
          <p:nvPr/>
        </p:nvPicPr>
        <p:blipFill>
          <a:blip r:embed="rId1"/>
          <a:stretch>
            <a:fillRect/>
          </a:stretch>
        </p:blipFill>
        <p:spPr>
          <a:xfrm>
            <a:off x="0" y="0"/>
            <a:ext cx="12192000" cy="6858000"/>
          </a:xfrm>
          <a:prstGeom prst="rect">
            <a:avLst/>
          </a:prstGeom>
          <a:ln w="12700">
            <a:miter lim="400000"/>
            <a:headEnd/>
            <a:tailEnd/>
          </a:ln>
        </p:spPr>
      </p:pic>
      <p:pic>
        <p:nvPicPr>
          <p:cNvPr id="268" name="图片 51" descr="图片 51"/>
          <p:cNvPicPr>
            <a:picLocks noChangeAspect="1"/>
          </p:cNvPicPr>
          <p:nvPr/>
        </p:nvPicPr>
        <p:blipFill rotWithShape="1">
          <a:blip r:embed="rId2"/>
          <a:srcRect l="12386" t="34275" r="44071" b="35784"/>
          <a:stretch>
            <a:fillRect/>
          </a:stretch>
        </p:blipFill>
        <p:spPr>
          <a:xfrm>
            <a:off x="5865468" y="1205728"/>
            <a:ext cx="6326532" cy="4351278"/>
          </a:xfrm>
          <a:prstGeom prst="rect">
            <a:avLst/>
          </a:prstGeom>
          <a:ln w="12700">
            <a:miter lim="400000"/>
            <a:headEnd/>
            <a:tailEnd/>
          </a:ln>
        </p:spPr>
      </p:pic>
      <p:sp>
        <p:nvSpPr>
          <p:cNvPr id="269" name="矩形 36"/>
          <p:cNvSpPr txBox="1"/>
          <p:nvPr/>
        </p:nvSpPr>
        <p:spPr>
          <a:xfrm>
            <a:off x="1653376" y="3374582"/>
            <a:ext cx="3644613" cy="364185"/>
          </a:xfrm>
          <a:prstGeom prst="rect">
            <a:avLst/>
          </a:prstGeom>
          <a:ln w="12700">
            <a:miter lim="400000"/>
          </a:ln>
        </p:spPr>
        <p:txBody>
          <a:bodyPr lIns="45719" rIns="45719"/>
          <a:lstStyle>
            <a:lvl1pPr>
              <a:lnSpc>
                <a:spcPts val="2000"/>
              </a:lnSpc>
              <a:defRPr sz="1600">
                <a:solidFill>
                  <a:srgbClr val="FFFFFF"/>
                </a:solidFill>
                <a:latin typeface="Gotham Medium"/>
                <a:ea typeface="Gotham Medium"/>
                <a:cs typeface="Gotham Medium"/>
                <a:sym typeface="Gotham Medium"/>
              </a:defRPr>
            </a:lvl1pPr>
          </a:lstStyle>
          <a:p>
            <a:r>
              <a:rPr lang="en-US" altLang="zh-CN" dirty="0"/>
              <a:t>Intelligent Energy Management</a:t>
            </a:r>
            <a:endParaRPr lang="en-US" altLang="zh-CN" dirty="0"/>
          </a:p>
        </p:txBody>
      </p:sp>
      <p:sp>
        <p:nvSpPr>
          <p:cNvPr id="270" name="椭圆 25"/>
          <p:cNvSpPr/>
          <p:nvPr/>
        </p:nvSpPr>
        <p:spPr>
          <a:xfrm>
            <a:off x="1127759" y="3319374"/>
            <a:ext cx="459917" cy="460447"/>
          </a:xfrm>
          <a:prstGeom prst="ellipse">
            <a:avLst/>
          </a:prstGeom>
          <a:ln w="38100">
            <a:solidFill>
              <a:srgbClr val="FFFFFF"/>
            </a:solidFill>
            <a:miter lim="400000"/>
          </a:ln>
        </p:spPr>
        <p:txBody>
          <a:bodyPr lIns="0" tIns="0" rIns="0" bIns="0" anchor="ctr"/>
          <a:lstStyle/>
          <a:p>
            <a:pPr marL="0" marR="0" lvl="0" indent="0" algn="ctr" defTabSz="914400" rtl="0" eaLnBrk="1" fontAlgn="auto" latinLnBrk="0" hangingPunct="0">
              <a:lnSpc>
                <a:spcPct val="100000"/>
              </a:lnSpc>
              <a:spcBef>
                <a:spcPts val="0"/>
              </a:spcBef>
              <a:spcAft>
                <a:spcPts val="0"/>
              </a:spcAft>
              <a:buClrTx/>
              <a:buSzTx/>
              <a:buFontTx/>
              <a:buNone/>
              <a:defRPr>
                <a:solidFill>
                  <a:srgbClr val="FFFFFF"/>
                </a:solidFill>
              </a:defRPr>
            </a:pPr>
            <a:endParaRPr kumimoji="0" sz="1800" b="0" i="0" u="none" strike="noStrike" kern="0" cap="none" spc="0" normalizeH="0" baseline="0" noProof="0">
              <a:ln>
                <a:noFill/>
              </a:ln>
              <a:solidFill>
                <a:srgbClr val="FFFFFF"/>
              </a:solidFill>
              <a:effectLst/>
              <a:uLnTx/>
              <a:uFillTx/>
              <a:latin typeface="等线"/>
              <a:ea typeface="等线"/>
              <a:sym typeface="等线"/>
            </a:endParaRPr>
          </a:p>
        </p:txBody>
      </p:sp>
      <p:pic>
        <p:nvPicPr>
          <p:cNvPr id="271" name="图片 40" descr="图片 40"/>
          <p:cNvPicPr>
            <a:picLocks noChangeAspect="1"/>
          </p:cNvPicPr>
          <p:nvPr/>
        </p:nvPicPr>
        <p:blipFill>
          <a:blip r:embed="rId3"/>
          <a:stretch>
            <a:fillRect/>
          </a:stretch>
        </p:blipFill>
        <p:spPr>
          <a:xfrm>
            <a:off x="1161670" y="3381367"/>
            <a:ext cx="392625" cy="336990"/>
          </a:xfrm>
          <a:prstGeom prst="rect">
            <a:avLst/>
          </a:prstGeom>
          <a:ln w="12700">
            <a:miter lim="400000"/>
            <a:headEnd/>
            <a:tailEnd/>
          </a:ln>
        </p:spPr>
      </p:pic>
      <p:sp>
        <p:nvSpPr>
          <p:cNvPr id="272" name="椭圆 9"/>
          <p:cNvSpPr/>
          <p:nvPr/>
        </p:nvSpPr>
        <p:spPr>
          <a:xfrm>
            <a:off x="1127760" y="3979045"/>
            <a:ext cx="457797" cy="458328"/>
          </a:xfrm>
          <a:prstGeom prst="ellipse">
            <a:avLst/>
          </a:prstGeom>
          <a:ln w="38100">
            <a:solidFill>
              <a:srgbClr val="FFFFFF"/>
            </a:solidFill>
            <a:miter lim="400000"/>
          </a:ln>
        </p:spPr>
        <p:txBody>
          <a:bodyPr lIns="0" tIns="0" rIns="0" bIns="0" anchor="ctr"/>
          <a:lstStyle/>
          <a:p>
            <a:pPr marL="0" marR="0" lvl="0" indent="0" algn="ctr" defTabSz="914400" rtl="0" eaLnBrk="1" fontAlgn="auto" latinLnBrk="0" hangingPunct="0">
              <a:lnSpc>
                <a:spcPct val="100000"/>
              </a:lnSpc>
              <a:spcBef>
                <a:spcPts val="0"/>
              </a:spcBef>
              <a:spcAft>
                <a:spcPts val="0"/>
              </a:spcAft>
              <a:buClrTx/>
              <a:buSzTx/>
              <a:buFontTx/>
              <a:buNone/>
              <a:defRPr>
                <a:solidFill>
                  <a:srgbClr val="FFFFFF"/>
                </a:solidFill>
              </a:defRPr>
            </a:pPr>
            <a:endParaRPr kumimoji="0" sz="1800" b="0" i="0" u="none" strike="noStrike" kern="0" cap="none" spc="0" normalizeH="0" baseline="0" noProof="0">
              <a:ln>
                <a:noFill/>
              </a:ln>
              <a:solidFill>
                <a:srgbClr val="FFFFFF"/>
              </a:solidFill>
              <a:effectLst/>
              <a:uLnTx/>
              <a:uFillTx/>
              <a:latin typeface="等线"/>
              <a:ea typeface="等线"/>
              <a:sym typeface="等线"/>
            </a:endParaRPr>
          </a:p>
        </p:txBody>
      </p:sp>
      <p:pic>
        <p:nvPicPr>
          <p:cNvPr id="273" name="图片 10" descr="图片 10"/>
          <p:cNvPicPr>
            <a:picLocks noChangeAspect="1"/>
          </p:cNvPicPr>
          <p:nvPr/>
        </p:nvPicPr>
        <p:blipFill>
          <a:blip r:embed="rId4"/>
          <a:stretch>
            <a:fillRect/>
          </a:stretch>
        </p:blipFill>
        <p:spPr>
          <a:xfrm>
            <a:off x="1201940" y="4068591"/>
            <a:ext cx="325333" cy="279236"/>
          </a:xfrm>
          <a:prstGeom prst="rect">
            <a:avLst/>
          </a:prstGeom>
          <a:ln w="12700">
            <a:miter lim="400000"/>
            <a:headEnd/>
            <a:tailEnd/>
          </a:ln>
        </p:spPr>
      </p:pic>
      <p:sp>
        <p:nvSpPr>
          <p:cNvPr id="274" name="矩形 8"/>
          <p:cNvSpPr txBox="1"/>
          <p:nvPr/>
        </p:nvSpPr>
        <p:spPr>
          <a:xfrm>
            <a:off x="1652318" y="4688442"/>
            <a:ext cx="3025900" cy="384120"/>
          </a:xfrm>
          <a:prstGeom prst="rect">
            <a:avLst/>
          </a:prstGeom>
          <a:ln w="12700">
            <a:miter lim="400000"/>
          </a:ln>
        </p:spPr>
        <p:txBody>
          <a:bodyPr lIns="45719" rIns="45719"/>
          <a:lstStyle>
            <a:lvl1pPr>
              <a:lnSpc>
                <a:spcPts val="2000"/>
              </a:lnSpc>
              <a:defRPr sz="1600">
                <a:solidFill>
                  <a:srgbClr val="FFFFFF"/>
                </a:solidFill>
                <a:latin typeface="Gotham Medium"/>
                <a:ea typeface="Gotham Medium"/>
                <a:cs typeface="Gotham Medium"/>
                <a:sym typeface="Gotham Medium"/>
              </a:defRPr>
            </a:lvl1pPr>
          </a:lstStyle>
          <a:p>
            <a:pPr marL="0" marR="0" lvl="0" indent="0" algn="l" defTabSz="914400" rtl="0" eaLnBrk="1" fontAlgn="auto" latinLnBrk="0" hangingPunct="0">
              <a:lnSpc>
                <a:spcPts val="2000"/>
              </a:lnSpc>
              <a:spcBef>
                <a:spcPts val="0"/>
              </a:spcBef>
              <a:spcAft>
                <a:spcPts val="0"/>
              </a:spcAft>
              <a:buClrTx/>
              <a:buSzTx/>
              <a:buFontTx/>
              <a:buNone/>
              <a:defRPr/>
            </a:pPr>
            <a:r>
              <a:rPr kumimoji="0" lang="en-US" sz="1600" b="0" i="0" u="none" strike="noStrike" kern="0" cap="none" spc="0" normalizeH="0" baseline="0" noProof="0" dirty="0">
                <a:ln>
                  <a:noFill/>
                </a:ln>
                <a:solidFill>
                  <a:srgbClr val="FFFFFF"/>
                </a:solidFill>
                <a:effectLst/>
                <a:uLnTx/>
                <a:uFillTx/>
                <a:latin typeface="Gotham Medium"/>
                <a:sym typeface="Gotham Medium"/>
              </a:rPr>
              <a:t>Healthy Air </a:t>
            </a:r>
            <a:r>
              <a:rPr lang="en-US" altLang="zh-CN" dirty="0"/>
              <a:t>Management</a:t>
            </a:r>
            <a:endParaRPr kumimoji="0" sz="1600" b="0" i="0" u="none" strike="noStrike" kern="0" cap="none" spc="0" normalizeH="0" baseline="0" noProof="0" dirty="0">
              <a:ln>
                <a:noFill/>
              </a:ln>
              <a:solidFill>
                <a:srgbClr val="FFFFFF"/>
              </a:solidFill>
              <a:effectLst/>
              <a:uLnTx/>
              <a:uFillTx/>
              <a:latin typeface="Gotham Medium"/>
              <a:sym typeface="Gotham Medium"/>
            </a:endParaRPr>
          </a:p>
        </p:txBody>
      </p:sp>
      <p:sp>
        <p:nvSpPr>
          <p:cNvPr id="275" name="矩形 46"/>
          <p:cNvSpPr txBox="1"/>
          <p:nvPr/>
        </p:nvSpPr>
        <p:spPr>
          <a:xfrm>
            <a:off x="1652318" y="4033194"/>
            <a:ext cx="3645672" cy="373522"/>
          </a:xfrm>
          <a:prstGeom prst="rect">
            <a:avLst/>
          </a:prstGeom>
          <a:ln w="12700">
            <a:miter lim="400000"/>
          </a:ln>
        </p:spPr>
        <p:txBody>
          <a:bodyPr lIns="45719" rIns="45719"/>
          <a:lstStyle>
            <a:lvl1pPr>
              <a:lnSpc>
                <a:spcPts val="2000"/>
              </a:lnSpc>
              <a:defRPr sz="1600">
                <a:solidFill>
                  <a:srgbClr val="FFFFFF"/>
                </a:solidFill>
                <a:latin typeface="Gotham Medium"/>
                <a:ea typeface="Gotham Medium"/>
                <a:cs typeface="Gotham Medium"/>
                <a:sym typeface="Gotham Medium"/>
              </a:defRPr>
            </a:lvl1pPr>
          </a:lstStyle>
          <a:p>
            <a:r>
              <a:rPr lang="en-US" altLang="zh-CN" dirty="0"/>
              <a:t>Eco Comfort Management</a:t>
            </a:r>
            <a:endParaRPr lang="en-US" altLang="zh-CN" dirty="0"/>
          </a:p>
        </p:txBody>
      </p:sp>
      <p:sp>
        <p:nvSpPr>
          <p:cNvPr id="276" name="椭圆 34"/>
          <p:cNvSpPr/>
          <p:nvPr/>
        </p:nvSpPr>
        <p:spPr>
          <a:xfrm>
            <a:off x="1127760" y="4636598"/>
            <a:ext cx="458328" cy="458775"/>
          </a:xfrm>
          <a:prstGeom prst="ellipse">
            <a:avLst/>
          </a:prstGeom>
          <a:ln w="38100">
            <a:solidFill>
              <a:srgbClr val="FFFFFF"/>
            </a:solidFill>
            <a:miter lim="400000"/>
          </a:ln>
        </p:spPr>
        <p:txBody>
          <a:bodyPr lIns="0" tIns="0" rIns="0" bIns="0" anchor="ctr"/>
          <a:lstStyle/>
          <a:p>
            <a:pPr marL="0" marR="0" lvl="0" indent="0" algn="ctr" defTabSz="914400" rtl="0" eaLnBrk="1" fontAlgn="auto" latinLnBrk="0" hangingPunct="0">
              <a:lnSpc>
                <a:spcPct val="100000"/>
              </a:lnSpc>
              <a:spcBef>
                <a:spcPts val="0"/>
              </a:spcBef>
              <a:spcAft>
                <a:spcPts val="0"/>
              </a:spcAft>
              <a:buClrTx/>
              <a:buSzTx/>
              <a:buFontTx/>
              <a:buNone/>
              <a:defRPr>
                <a:solidFill>
                  <a:srgbClr val="FFFFFF"/>
                </a:solidFill>
              </a:defRPr>
            </a:pPr>
            <a:endParaRPr kumimoji="0" sz="1800" b="0" i="0" u="none" strike="noStrike" kern="0" cap="none" spc="0" normalizeH="0" baseline="0" noProof="0">
              <a:ln>
                <a:noFill/>
              </a:ln>
              <a:solidFill>
                <a:srgbClr val="FFFFFF"/>
              </a:solidFill>
              <a:effectLst/>
              <a:uLnTx/>
              <a:uFillTx/>
              <a:latin typeface="等线"/>
              <a:ea typeface="等线"/>
              <a:sym typeface="等线"/>
            </a:endParaRPr>
          </a:p>
        </p:txBody>
      </p:sp>
      <p:pic>
        <p:nvPicPr>
          <p:cNvPr id="277" name="图片 37" descr="图片 37"/>
          <p:cNvPicPr>
            <a:picLocks noChangeAspect="1"/>
          </p:cNvPicPr>
          <p:nvPr/>
        </p:nvPicPr>
        <p:blipFill>
          <a:blip r:embed="rId5"/>
          <a:stretch>
            <a:fillRect/>
          </a:stretch>
        </p:blipFill>
        <p:spPr>
          <a:xfrm>
            <a:off x="1154615" y="4692098"/>
            <a:ext cx="404169" cy="347327"/>
          </a:xfrm>
          <a:prstGeom prst="rect">
            <a:avLst/>
          </a:prstGeom>
          <a:ln w="12700">
            <a:miter lim="400000"/>
            <a:headEnd/>
            <a:tailEnd/>
          </a:ln>
        </p:spPr>
      </p:pic>
      <p:sp>
        <p:nvSpPr>
          <p:cNvPr id="278" name="Realize EcoComfort by Intelligent…"/>
          <p:cNvSpPr txBox="1"/>
          <p:nvPr/>
        </p:nvSpPr>
        <p:spPr>
          <a:xfrm>
            <a:off x="1103178" y="2273133"/>
            <a:ext cx="5260190" cy="615553"/>
          </a:xfrm>
          <a:prstGeom prst="rect">
            <a:avLst/>
          </a:prstGeom>
          <a:ln w="12700">
            <a:miter lim="400000"/>
          </a:ln>
        </p:spPr>
        <p:txBody>
          <a:bodyPr wrap="square" lIns="0" tIns="0" rIns="0" bIns="0">
            <a:spAutoFit/>
          </a:bodyPr>
          <a:lstStyle/>
          <a:p>
            <a:pPr marL="0" marR="0" lvl="0" indent="0" algn="l" defTabSz="914400" rtl="0" eaLnBrk="1" fontAlgn="auto" latinLnBrk="0" hangingPunct="0">
              <a:spcBef>
                <a:spcPts val="0"/>
              </a:spcBef>
              <a:spcAft>
                <a:spcPts val="0"/>
              </a:spcAft>
              <a:buClrTx/>
              <a:buSzTx/>
              <a:buFontTx/>
              <a:buNone/>
              <a:defRPr sz="2000">
                <a:solidFill>
                  <a:srgbClr val="FFFFFF"/>
                </a:solidFill>
                <a:latin typeface="Gotham Medium"/>
                <a:ea typeface="Gotham Medium"/>
                <a:cs typeface="Gotham Medium"/>
                <a:sym typeface="Gotham Medium"/>
              </a:defRPr>
            </a:pPr>
            <a:r>
              <a:rPr kumimoji="0" sz="2000" b="0" i="0" u="none" strike="noStrike" kern="0" cap="none" spc="0" normalizeH="0" baseline="0" noProof="0" dirty="0">
                <a:ln>
                  <a:noFill/>
                </a:ln>
                <a:solidFill>
                  <a:srgbClr val="FFFFFF"/>
                </a:solidFill>
                <a:effectLst/>
                <a:uLnTx/>
                <a:uFillTx/>
                <a:latin typeface="Gotham Medium"/>
                <a:sym typeface="Gotham Medium"/>
              </a:rPr>
              <a:t>Realize Eco</a:t>
            </a:r>
            <a:r>
              <a:rPr kumimoji="0" lang="en-US" sz="2000" b="0" i="0" u="none" strike="noStrike" kern="0" cap="none" spc="0" normalizeH="0" baseline="0" noProof="0" dirty="0">
                <a:ln>
                  <a:noFill/>
                </a:ln>
                <a:solidFill>
                  <a:srgbClr val="FFFFFF"/>
                </a:solidFill>
                <a:effectLst/>
                <a:uLnTx/>
                <a:uFillTx/>
                <a:latin typeface="Gotham Medium"/>
                <a:sym typeface="Gotham Medium"/>
              </a:rPr>
              <a:t> </a:t>
            </a:r>
            <a:r>
              <a:rPr kumimoji="0" sz="2000" b="0" i="0" u="none" strike="noStrike" kern="0" cap="none" spc="0" normalizeH="0" baseline="0" noProof="0" dirty="0">
                <a:ln>
                  <a:noFill/>
                </a:ln>
                <a:solidFill>
                  <a:srgbClr val="FFFFFF"/>
                </a:solidFill>
                <a:effectLst/>
                <a:uLnTx/>
                <a:uFillTx/>
                <a:latin typeface="Gotham Medium"/>
                <a:sym typeface="Gotham Medium"/>
              </a:rPr>
              <a:t>Comfort by Intelligent</a:t>
            </a:r>
            <a:endParaRPr kumimoji="0" sz="2000" b="0" i="0" u="none" strike="noStrike" kern="0" cap="none" spc="0" normalizeH="0" baseline="0" noProof="0" dirty="0">
              <a:ln>
                <a:noFill/>
              </a:ln>
              <a:solidFill>
                <a:srgbClr val="FFFFFF"/>
              </a:solidFill>
              <a:effectLst/>
              <a:uLnTx/>
              <a:uFillTx/>
              <a:latin typeface="Gotham Medium"/>
              <a:sym typeface="Gotham Medium"/>
            </a:endParaRPr>
          </a:p>
          <a:p>
            <a:pPr marL="0" marR="0" lvl="0" indent="0" algn="l" defTabSz="914400" rtl="0" eaLnBrk="1" fontAlgn="auto" latinLnBrk="0" hangingPunct="0">
              <a:spcBef>
                <a:spcPts val="0"/>
              </a:spcBef>
              <a:spcAft>
                <a:spcPts val="0"/>
              </a:spcAft>
              <a:buClrTx/>
              <a:buSzTx/>
              <a:buFontTx/>
              <a:buNone/>
              <a:defRPr sz="2000">
                <a:solidFill>
                  <a:srgbClr val="FFFFFF"/>
                </a:solidFill>
                <a:latin typeface="Gotham Medium"/>
                <a:ea typeface="Gotham Medium"/>
                <a:cs typeface="Gotham Medium"/>
                <a:sym typeface="Gotham Medium"/>
              </a:defRPr>
            </a:pPr>
            <a:r>
              <a:rPr kumimoji="0" sz="2000" b="0" i="0" u="none" strike="noStrike" kern="0" cap="none" spc="0" normalizeH="0" baseline="0" noProof="0" dirty="0">
                <a:ln>
                  <a:noFill/>
                </a:ln>
                <a:solidFill>
                  <a:srgbClr val="FFFFFF"/>
                </a:solidFill>
                <a:effectLst/>
                <a:uLnTx/>
                <a:uFillTx/>
                <a:latin typeface="Gotham Medium"/>
                <a:sym typeface="Gotham Medium"/>
              </a:rPr>
              <a:t>Learning Tech</a:t>
            </a:r>
            <a:endParaRPr kumimoji="0" sz="2000" b="0" i="0" u="none" strike="noStrike" kern="0" cap="none" spc="0" normalizeH="0" baseline="0" noProof="0" dirty="0">
              <a:ln>
                <a:noFill/>
              </a:ln>
              <a:solidFill>
                <a:srgbClr val="FFFFFF"/>
              </a:solidFill>
              <a:effectLst/>
              <a:uLnTx/>
              <a:uFillTx/>
              <a:latin typeface="Gotham Medium"/>
              <a:sym typeface="Gotham Medium"/>
            </a:endParaRPr>
          </a:p>
        </p:txBody>
      </p:sp>
      <p:sp>
        <p:nvSpPr>
          <p:cNvPr id="280" name="Breezeless E"/>
          <p:cNvSpPr txBox="1"/>
          <p:nvPr/>
        </p:nvSpPr>
        <p:spPr>
          <a:xfrm>
            <a:off x="1048621" y="1320371"/>
            <a:ext cx="4533107" cy="605121"/>
          </a:xfrm>
          <a:prstGeom prst="rect">
            <a:avLst/>
          </a:prstGeom>
          <a:ln w="12700">
            <a:miter lim="400000"/>
          </a:ln>
        </p:spPr>
        <p:txBody>
          <a:bodyPr lIns="0" tIns="0" rIns="0" bIns="0"/>
          <a:lstStyle>
            <a:lvl1pPr>
              <a:lnSpc>
                <a:spcPct val="120000"/>
              </a:lnSpc>
              <a:defRPr sz="5400">
                <a:solidFill>
                  <a:srgbClr val="FFFFFF"/>
                </a:solidFill>
                <a:latin typeface="Gotham Medium"/>
                <a:ea typeface="Gotham Medium"/>
                <a:cs typeface="Gotham Medium"/>
                <a:sym typeface="Gotham Medium"/>
              </a:defRPr>
            </a:lvl1pPr>
          </a:lstStyle>
          <a:p>
            <a:pPr marL="0" marR="0" lvl="0" indent="0" algn="l" defTabSz="914400" rtl="0" eaLnBrk="1" fontAlgn="auto" latinLnBrk="0" hangingPunct="0">
              <a:lnSpc>
                <a:spcPct val="120000"/>
              </a:lnSpc>
              <a:spcBef>
                <a:spcPts val="0"/>
              </a:spcBef>
              <a:spcAft>
                <a:spcPts val="0"/>
              </a:spcAft>
              <a:buClrTx/>
              <a:buSzTx/>
              <a:buFontTx/>
              <a:buNone/>
              <a:defRPr/>
            </a:pPr>
            <a:r>
              <a:rPr kumimoji="0" sz="5400" b="1" u="none" strike="noStrike" kern="0" cap="none" spc="0" normalizeH="0" baseline="0" noProof="0" dirty="0">
                <a:ln>
                  <a:noFill/>
                </a:ln>
                <a:solidFill>
                  <a:srgbClr val="FFFFFF"/>
                </a:solidFill>
                <a:effectLst/>
                <a:uLnTx/>
                <a:uFillTx/>
                <a:latin typeface="Gotham Bold" pitchFamily="2" charset="0"/>
                <a:sym typeface="Gotham Medium"/>
              </a:rPr>
              <a:t>Breezeless E</a:t>
            </a:r>
            <a:endParaRPr kumimoji="0" sz="5400" b="1" u="none" strike="noStrike" kern="0" cap="none" spc="0" normalizeH="0" baseline="0" noProof="0" dirty="0">
              <a:ln>
                <a:noFill/>
              </a:ln>
              <a:solidFill>
                <a:srgbClr val="FFFFFF"/>
              </a:solidFill>
              <a:effectLst/>
              <a:uLnTx/>
              <a:uFillTx/>
              <a:latin typeface="Gotham Bold" pitchFamily="2" charset="0"/>
              <a:sym typeface="Gotham Medium"/>
            </a:endParaRP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DC3F9"/>
            </a:gs>
            <a:gs pos="100000">
              <a:srgbClr val="4792CD"/>
            </a:gs>
          </a:gsLst>
          <a:lin ang="2296877" scaled="0"/>
        </a:gradFill>
        <a:effectLst/>
      </p:bgPr>
    </p:bg>
    <p:spTree>
      <p:nvGrpSpPr>
        <p:cNvPr id="1" name=""/>
        <p:cNvGrpSpPr/>
        <p:nvPr/>
      </p:nvGrpSpPr>
      <p:grpSpPr>
        <a:xfrm>
          <a:off x="0" y="0"/>
          <a:ext cx="0" cy="0"/>
          <a:chOff x="0" y="0"/>
          <a:chExt cx="0" cy="0"/>
        </a:xfrm>
      </p:grpSpPr>
      <p:pic>
        <p:nvPicPr>
          <p:cNvPr id="284" name="图像" descr="图像"/>
          <p:cNvPicPr>
            <a:picLocks noChangeAspect="1"/>
          </p:cNvPicPr>
          <p:nvPr/>
        </p:nvPicPr>
        <p:blipFill>
          <a:blip r:embed="rId1"/>
          <a:stretch>
            <a:fillRect/>
          </a:stretch>
        </p:blipFill>
        <p:spPr>
          <a:xfrm>
            <a:off x="15875" y="0"/>
            <a:ext cx="12185650" cy="6858000"/>
          </a:xfrm>
          <a:prstGeom prst="rect">
            <a:avLst/>
          </a:prstGeom>
          <a:ln w="12700">
            <a:miter lim="400000"/>
            <a:headEnd/>
            <a:tailEnd/>
          </a:ln>
        </p:spPr>
      </p:pic>
      <p:pic>
        <p:nvPicPr>
          <p:cNvPr id="285" name="图像" descr="图像"/>
          <p:cNvPicPr>
            <a:picLocks noChangeAspect="1"/>
          </p:cNvPicPr>
          <p:nvPr/>
        </p:nvPicPr>
        <p:blipFill>
          <a:blip r:embed="rId2"/>
          <a:stretch>
            <a:fillRect/>
          </a:stretch>
        </p:blipFill>
        <p:spPr>
          <a:xfrm>
            <a:off x="15875" y="0"/>
            <a:ext cx="10509250" cy="6858000"/>
          </a:xfrm>
          <a:prstGeom prst="rect">
            <a:avLst/>
          </a:prstGeom>
          <a:ln w="12700">
            <a:miter lim="400000"/>
            <a:headEnd/>
            <a:tailEnd/>
          </a:ln>
        </p:spPr>
      </p:pic>
      <p:sp>
        <p:nvSpPr>
          <p:cNvPr id="287" name="矩形 4"/>
          <p:cNvSpPr txBox="1"/>
          <p:nvPr/>
        </p:nvSpPr>
        <p:spPr>
          <a:xfrm>
            <a:off x="2351691" y="2439849"/>
            <a:ext cx="6910099" cy="767207"/>
          </a:xfrm>
          <a:prstGeom prst="rect">
            <a:avLst/>
          </a:prstGeom>
          <a:ln w="12700">
            <a:miter lim="400000"/>
          </a:ln>
        </p:spPr>
        <p:txBody>
          <a:bodyPr lIns="45719" rIns="45719"/>
          <a:lstStyle>
            <a:lvl1pPr>
              <a:lnSpc>
                <a:spcPct val="70000"/>
              </a:lnSpc>
              <a:defRPr sz="3500">
                <a:solidFill>
                  <a:srgbClr val="FFFFFF"/>
                </a:solidFill>
                <a:latin typeface="Gotham Bold"/>
                <a:ea typeface="Gotham Bold"/>
                <a:cs typeface="Gotham Bold"/>
                <a:sym typeface="Gotham"/>
              </a:defRPr>
            </a:lvl1pPr>
          </a:lstStyle>
          <a:p>
            <a:r>
              <a:rPr b="1" dirty="0">
                <a:latin typeface="Gotham Bold" pitchFamily="2" charset="0"/>
              </a:rPr>
              <a:t>Intelligent Energy Management</a:t>
            </a:r>
            <a:endParaRPr b="1" dirty="0">
              <a:latin typeface="Gotham Bold" pitchFamily="2" charset="0"/>
            </a:endParaRPr>
          </a:p>
        </p:txBody>
      </p:sp>
      <p:grpSp>
        <p:nvGrpSpPr>
          <p:cNvPr id="291" name="成组"/>
          <p:cNvGrpSpPr/>
          <p:nvPr/>
        </p:nvGrpSpPr>
        <p:grpSpPr>
          <a:xfrm>
            <a:off x="1051559" y="2246962"/>
            <a:ext cx="1151651" cy="1152980"/>
            <a:chOff x="0" y="0"/>
            <a:chExt cx="1151649" cy="1152978"/>
          </a:xfrm>
        </p:grpSpPr>
        <p:sp>
          <p:nvSpPr>
            <p:cNvPr id="289" name="椭圆 25"/>
            <p:cNvSpPr/>
            <p:nvPr/>
          </p:nvSpPr>
          <p:spPr>
            <a:xfrm>
              <a:off x="0" y="0"/>
              <a:ext cx="1151650" cy="1152979"/>
            </a:xfrm>
            <a:prstGeom prst="ellipse">
              <a:avLst/>
            </a:prstGeom>
            <a:noFill/>
            <a:ln w="50800" cap="flat">
              <a:solidFill>
                <a:srgbClr val="FFFFFF"/>
              </a:solidFill>
              <a:prstDash val="solid"/>
              <a:miter lim="400000"/>
            </a:ln>
            <a:effectLst/>
          </p:spPr>
          <p:txBody>
            <a:bodyPr wrap="square" lIns="0" tIns="0" rIns="0" bIns="0" numCol="1" anchor="ctr">
              <a:noAutofit/>
            </a:bodyPr>
            <a:lstStyle/>
            <a:p>
              <a:pPr algn="ctr">
                <a:defRPr>
                  <a:solidFill>
                    <a:srgbClr val="FFFFFF"/>
                  </a:solidFill>
                </a:defRPr>
              </a:pPr>
            </a:p>
          </p:txBody>
        </p:sp>
        <p:pic>
          <p:nvPicPr>
            <p:cNvPr id="290" name="图片 40" descr="图片 40"/>
            <p:cNvPicPr>
              <a:picLocks noChangeAspect="1"/>
            </p:cNvPicPr>
            <p:nvPr/>
          </p:nvPicPr>
          <p:blipFill>
            <a:blip r:embed="rId3"/>
            <a:stretch>
              <a:fillRect/>
            </a:stretch>
          </p:blipFill>
          <p:spPr>
            <a:xfrm>
              <a:off x="84914" y="155234"/>
              <a:ext cx="983149" cy="843836"/>
            </a:xfrm>
            <a:prstGeom prst="rect">
              <a:avLst/>
            </a:prstGeom>
            <a:ln w="12700" cap="flat">
              <a:noFill/>
              <a:miter lim="400000"/>
              <a:headEnd/>
              <a:tailEnd/>
            </a:ln>
            <a:effectLst/>
          </p:spPr>
        </p:pic>
      </p:grpSp>
      <p:sp>
        <p:nvSpPr>
          <p:cNvPr id="10" name="矩形 11"/>
          <p:cNvSpPr txBox="1"/>
          <p:nvPr/>
        </p:nvSpPr>
        <p:spPr>
          <a:xfrm>
            <a:off x="1053803" y="3601830"/>
            <a:ext cx="5691382" cy="1631216"/>
          </a:xfrm>
          <a:prstGeom prst="rect">
            <a:avLst/>
          </a:prstGeom>
          <a:ln w="12700">
            <a:miter lim="400000"/>
          </a:ln>
        </p:spPr>
        <p:txBody>
          <a:bodyPr lIns="45719" rIns="45719">
            <a:spAutoFit/>
          </a:bodyPr>
          <a:lstStyle>
            <a:lvl1pPr>
              <a:defRPr sz="2000">
                <a:solidFill>
                  <a:srgbClr val="FFFFFF"/>
                </a:solidFill>
                <a:latin typeface="Gotham Bold"/>
                <a:ea typeface="Gotham Bold"/>
                <a:cs typeface="Gotham Bold"/>
                <a:sym typeface="Gotham"/>
              </a:defRPr>
            </a:lvl1pPr>
          </a:lstStyle>
          <a:p>
            <a:r>
              <a:rPr lang="en-GB" dirty="0">
                <a:latin typeface="Gotham Book" pitchFamily="2" charset="0"/>
              </a:rPr>
              <a:t>Intelligently study changing environment and user preference to calculate and modify the optimized operation mode to avoid sudden temperature fluctuation and minimize energy consumption.</a:t>
            </a:r>
            <a:endParaRPr dirty="0">
              <a:latin typeface="Gotham Book" pitchFamily="2" charset="0"/>
            </a:endParaRP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a:gsLst>
            <a:gs pos="0">
              <a:srgbClr val="60CBEE"/>
            </a:gs>
            <a:gs pos="60000">
              <a:srgbClr val="5DC9EE"/>
            </a:gs>
            <a:gs pos="100000">
              <a:srgbClr val="5BC8ED"/>
            </a:gs>
          </a:gsLst>
          <a:lin ang="13069660" scaled="0"/>
        </a:gradFill>
        <a:effectLst/>
      </p:bgPr>
    </p:bg>
    <p:spTree>
      <p:nvGrpSpPr>
        <p:cNvPr id="1" name=""/>
        <p:cNvGrpSpPr/>
        <p:nvPr/>
      </p:nvGrpSpPr>
      <p:grpSpPr>
        <a:xfrm>
          <a:off x="0" y="0"/>
          <a:ext cx="0" cy="0"/>
          <a:chOff x="0" y="0"/>
          <a:chExt cx="0" cy="0"/>
        </a:xfrm>
      </p:grpSpPr>
      <p:pic>
        <p:nvPicPr>
          <p:cNvPr id="293" name="图像" descr="图像"/>
          <p:cNvPicPr>
            <a:picLocks noChangeAspect="1"/>
          </p:cNvPicPr>
          <p:nvPr/>
        </p:nvPicPr>
        <p:blipFill>
          <a:blip r:embed="rId1"/>
          <a:stretch>
            <a:fillRect/>
          </a:stretch>
        </p:blipFill>
        <p:spPr>
          <a:xfrm>
            <a:off x="-3" y="270456"/>
            <a:ext cx="12192000" cy="6600423"/>
          </a:xfrm>
          <a:prstGeom prst="rect">
            <a:avLst/>
          </a:prstGeom>
          <a:solidFill>
            <a:srgbClr val="5AC8EE"/>
          </a:solidFill>
          <a:ln w="12700">
            <a:miter lim="400000"/>
            <a:headEnd/>
            <a:tailEnd/>
          </a:ln>
        </p:spPr>
      </p:pic>
      <p:sp>
        <p:nvSpPr>
          <p:cNvPr id="294" name="矩形 12"/>
          <p:cNvSpPr txBox="1"/>
          <p:nvPr/>
        </p:nvSpPr>
        <p:spPr>
          <a:xfrm>
            <a:off x="134162" y="922014"/>
            <a:ext cx="4098349" cy="449493"/>
          </a:xfrm>
          <a:prstGeom prst="rect">
            <a:avLst/>
          </a:prstGeom>
          <a:ln w="12700">
            <a:miter lim="400000"/>
          </a:ln>
        </p:spPr>
        <p:txBody>
          <a:bodyPr lIns="45719" rIns="45719"/>
          <a:lstStyle/>
          <a:p>
            <a:pPr algn="ctr">
              <a:lnSpc>
                <a:spcPct val="70000"/>
              </a:lnSpc>
              <a:defRPr sz="3700">
                <a:solidFill>
                  <a:srgbClr val="FFFFFF"/>
                </a:solidFill>
                <a:latin typeface="Gotham Bold"/>
                <a:ea typeface="Gotham Bold"/>
                <a:cs typeface="Gotham Bold"/>
                <a:sym typeface="Gotham"/>
              </a:defRPr>
            </a:pPr>
            <a:r>
              <a:rPr b="1" dirty="0">
                <a:latin typeface="Gotham Bold" pitchFamily="2" charset="0"/>
              </a:rPr>
              <a:t>Self</a:t>
            </a:r>
            <a:r>
              <a:rPr lang="en-US" b="1" dirty="0">
                <a:latin typeface="Gotham Bold" pitchFamily="2" charset="0"/>
              </a:rPr>
              <a:t> </a:t>
            </a:r>
            <a:r>
              <a:rPr b="1" dirty="0">
                <a:latin typeface="Gotham Bold" pitchFamily="2" charset="0"/>
              </a:rPr>
              <a:t>Learning</a:t>
            </a:r>
            <a:endParaRPr b="1" dirty="0">
              <a:latin typeface="Gotham Bold" pitchFamily="2" charset="0"/>
            </a:endParaRPr>
          </a:p>
        </p:txBody>
      </p:sp>
      <p:sp>
        <p:nvSpPr>
          <p:cNvPr id="295" name="矩形 12"/>
          <p:cNvSpPr txBox="1"/>
          <p:nvPr/>
        </p:nvSpPr>
        <p:spPr>
          <a:xfrm>
            <a:off x="8226445" y="922014"/>
            <a:ext cx="3965552" cy="449493"/>
          </a:xfrm>
          <a:prstGeom prst="rect">
            <a:avLst/>
          </a:prstGeom>
          <a:ln w="12700">
            <a:miter lim="400000"/>
          </a:ln>
        </p:spPr>
        <p:txBody>
          <a:bodyPr lIns="45719" rIns="45719"/>
          <a:lstStyle/>
          <a:p>
            <a:pPr algn="ctr">
              <a:lnSpc>
                <a:spcPct val="70000"/>
              </a:lnSpc>
              <a:defRPr sz="3700">
                <a:solidFill>
                  <a:srgbClr val="FFFFFF"/>
                </a:solidFill>
                <a:latin typeface="Gotham Bold"/>
                <a:ea typeface="Gotham Bold"/>
                <a:cs typeface="Gotham Bold"/>
                <a:sym typeface="Gotham"/>
              </a:defRPr>
            </a:pPr>
            <a:r>
              <a:rPr b="1" dirty="0">
                <a:latin typeface="Gotham Bold" pitchFamily="2" charset="0"/>
              </a:rPr>
              <a:t>Self</a:t>
            </a:r>
            <a:r>
              <a:rPr lang="en-US" b="1" dirty="0">
                <a:latin typeface="Gotham Bold" pitchFamily="2" charset="0"/>
              </a:rPr>
              <a:t> </a:t>
            </a:r>
            <a:r>
              <a:rPr b="1" dirty="0">
                <a:latin typeface="Gotham Bold" pitchFamily="2" charset="0"/>
              </a:rPr>
              <a:t>Adaption</a:t>
            </a:r>
            <a:endParaRPr b="1" dirty="0">
              <a:latin typeface="Gotham Bold" pitchFamily="2" charset="0"/>
            </a:endParaRPr>
          </a:p>
        </p:txBody>
      </p:sp>
      <p:pic>
        <p:nvPicPr>
          <p:cNvPr id="296" name="正-off2.png" descr="正-off2.png"/>
          <p:cNvPicPr>
            <a:picLocks noChangeAspect="1"/>
          </p:cNvPicPr>
          <p:nvPr/>
        </p:nvPicPr>
        <p:blipFill>
          <a:blip r:embed="rId2"/>
          <a:stretch>
            <a:fillRect/>
          </a:stretch>
        </p:blipFill>
        <p:spPr>
          <a:xfrm>
            <a:off x="3286401" y="-1438089"/>
            <a:ext cx="5619191" cy="5619191"/>
          </a:xfrm>
          <a:prstGeom prst="rect">
            <a:avLst/>
          </a:prstGeom>
          <a:ln w="12700">
            <a:miter lim="400000"/>
            <a:headEnd/>
            <a:tailEnd/>
          </a:ln>
        </p:spPr>
      </p:pic>
      <p:sp>
        <p:nvSpPr>
          <p:cNvPr id="297" name="Learning users‘ subjective preference and habits towards temperature"/>
          <p:cNvSpPr txBox="1"/>
          <p:nvPr/>
        </p:nvSpPr>
        <p:spPr>
          <a:xfrm>
            <a:off x="350494" y="1475758"/>
            <a:ext cx="3737912" cy="430887"/>
          </a:xfrm>
          <a:prstGeom prst="rect">
            <a:avLst/>
          </a:prstGeom>
          <a:ln w="12700">
            <a:miter lim="400000"/>
          </a:ln>
        </p:spPr>
        <p:txBody>
          <a:bodyPr lIns="0" tIns="0" rIns="0" bIns="0">
            <a:spAutoFit/>
          </a:bodyPr>
          <a:lstStyle>
            <a:lvl1pPr algn="ctr" defTabSz="457200">
              <a:defRPr sz="1600">
                <a:solidFill>
                  <a:srgbClr val="FFFFFF"/>
                </a:solidFill>
                <a:latin typeface="+mj-lt"/>
                <a:ea typeface="+mj-ea"/>
                <a:cs typeface="+mj-cs"/>
                <a:sym typeface="Helvetica"/>
              </a:defRPr>
            </a:lvl1pPr>
          </a:lstStyle>
          <a:p>
            <a:r>
              <a:rPr sz="1400" b="1" dirty="0">
                <a:latin typeface="Gotham Bold" pitchFamily="2" charset="0"/>
                <a:sym typeface="Gotham"/>
              </a:rPr>
              <a:t>Learning users</a:t>
            </a:r>
            <a:r>
              <a:rPr lang="zh-CN" altLang="en-US" sz="1400" b="1" dirty="0">
                <a:latin typeface="Gotham Bold" pitchFamily="2" charset="0"/>
                <a:sym typeface="Gotham"/>
              </a:rPr>
              <a:t>’</a:t>
            </a:r>
            <a:r>
              <a:rPr sz="1400" b="1" dirty="0">
                <a:latin typeface="Gotham Bold" pitchFamily="2" charset="0"/>
                <a:sym typeface="Gotham"/>
              </a:rPr>
              <a:t> subjective preference and habits towards temperature</a:t>
            </a:r>
            <a:endParaRPr sz="1400" b="1" dirty="0">
              <a:latin typeface="Gotham Bold" pitchFamily="2" charset="0"/>
              <a:sym typeface="Gotham"/>
            </a:endParaRPr>
          </a:p>
        </p:txBody>
      </p:sp>
      <p:sp>
        <p:nvSpPr>
          <p:cNvPr id="298" name="Adapting to objective changing factors in environment"/>
          <p:cNvSpPr txBox="1"/>
          <p:nvPr/>
        </p:nvSpPr>
        <p:spPr>
          <a:xfrm>
            <a:off x="8474964" y="1475758"/>
            <a:ext cx="3269427" cy="430887"/>
          </a:xfrm>
          <a:prstGeom prst="rect">
            <a:avLst/>
          </a:prstGeom>
          <a:ln w="12700">
            <a:miter lim="400000"/>
          </a:ln>
        </p:spPr>
        <p:txBody>
          <a:bodyPr lIns="0" tIns="0" rIns="0" bIns="0">
            <a:spAutoFit/>
          </a:bodyPr>
          <a:lstStyle>
            <a:lvl1pPr algn="ctr" defTabSz="457200">
              <a:defRPr sz="1600">
                <a:solidFill>
                  <a:srgbClr val="FFFFFF"/>
                </a:solidFill>
                <a:latin typeface="+mj-lt"/>
                <a:ea typeface="+mj-ea"/>
                <a:cs typeface="+mj-cs"/>
                <a:sym typeface="Helvetica"/>
              </a:defRPr>
            </a:lvl1pPr>
          </a:lstStyle>
          <a:p>
            <a:r>
              <a:rPr sz="1400" b="1" dirty="0">
                <a:latin typeface="Gotham Bold" pitchFamily="2" charset="0"/>
              </a:rPr>
              <a:t>Adapting to objective changing factors in environment</a:t>
            </a:r>
            <a:endParaRPr sz="1400" b="1" dirty="0">
              <a:latin typeface="Gotham Bold" pitchFamily="2" charset="0"/>
            </a:endParaRPr>
          </a:p>
        </p:txBody>
      </p:sp>
      <p:sp>
        <p:nvSpPr>
          <p:cNvPr id="7" name="对角圆角矩形 6"/>
          <p:cNvSpPr/>
          <p:nvPr/>
        </p:nvSpPr>
        <p:spPr>
          <a:xfrm>
            <a:off x="3914035" y="2303486"/>
            <a:ext cx="4464000" cy="1548000"/>
          </a:xfrm>
          <a:prstGeom prst="round2DiagRect">
            <a:avLst>
              <a:gd name="adj1" fmla="val 26346"/>
              <a:gd name="adj2" fmla="val 22151"/>
            </a:avLst>
          </a:prstGeom>
          <a:gradFill>
            <a:gsLst>
              <a:gs pos="0">
                <a:srgbClr val="3EA7E6">
                  <a:alpha val="89926"/>
                  <a:lumMod val="81000"/>
                </a:srgbClr>
              </a:gs>
              <a:gs pos="100000">
                <a:srgbClr val="356D9A">
                  <a:alpha val="47063"/>
                </a:srgbClr>
              </a:gs>
            </a:gsLst>
            <a:lin ang="2296877" scaled="0"/>
          </a:gradFill>
          <a:ln w="1270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dirty="0">
              <a:ln>
                <a:noFill/>
              </a:ln>
              <a:solidFill>
                <a:srgbClr val="000000"/>
              </a:solidFill>
              <a:effectLst/>
              <a:uFillTx/>
              <a:latin typeface="+mn-lt"/>
              <a:ea typeface="+mn-ea"/>
              <a:cs typeface="+mn-cs"/>
              <a:sym typeface="等线"/>
            </a:endParaRPr>
          </a:p>
        </p:txBody>
      </p:sp>
      <p:sp>
        <p:nvSpPr>
          <p:cNvPr id="5" name="文本框 4"/>
          <p:cNvSpPr txBox="1"/>
          <p:nvPr/>
        </p:nvSpPr>
        <p:spPr>
          <a:xfrm>
            <a:off x="4320368" y="2474812"/>
            <a:ext cx="3651378" cy="123110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r>
              <a:rPr kumimoji="0" lang="en-GB" altLang="zh-CN" sz="2000" b="1" u="none" strike="noStrike" cap="none" spc="0" normalizeH="0" baseline="0" dirty="0">
                <a:ln>
                  <a:noFill/>
                </a:ln>
                <a:solidFill>
                  <a:schemeClr val="bg1"/>
                </a:solidFill>
                <a:effectLst/>
                <a:uFillTx/>
                <a:latin typeface="Gotham Bold" pitchFamily="2" charset="0"/>
                <a:sym typeface="等线"/>
              </a:rPr>
              <a:t>To proactively detect and response to subtle elements that results to potential change of temperature. </a:t>
            </a:r>
            <a:endParaRPr kumimoji="0" lang="zh-CN" altLang="en-US" sz="2000" b="1" u="none" strike="noStrike" cap="none" spc="0" normalizeH="0" baseline="0" dirty="0">
              <a:ln>
                <a:noFill/>
              </a:ln>
              <a:solidFill>
                <a:schemeClr val="bg1"/>
              </a:solidFill>
              <a:effectLst/>
              <a:uFillTx/>
              <a:latin typeface="Gotham Bold" pitchFamily="2" charset="0"/>
              <a:sym typeface="等线"/>
            </a:endParaRP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F94D2"/>
        </a:solidFill>
        <a:effectLst/>
      </p:bgPr>
    </p:bg>
    <p:spTree>
      <p:nvGrpSpPr>
        <p:cNvPr id="1" name=""/>
        <p:cNvGrpSpPr/>
        <p:nvPr/>
      </p:nvGrpSpPr>
      <p:grpSpPr>
        <a:xfrm>
          <a:off x="0" y="0"/>
          <a:ext cx="0" cy="0"/>
          <a:chOff x="0" y="0"/>
          <a:chExt cx="0" cy="0"/>
        </a:xfrm>
      </p:grpSpPr>
      <p:pic>
        <p:nvPicPr>
          <p:cNvPr id="300" name="图像" descr="图像"/>
          <p:cNvPicPr>
            <a:picLocks noChangeAspect="1"/>
          </p:cNvPicPr>
          <p:nvPr/>
        </p:nvPicPr>
        <p:blipFill>
          <a:blip r:embed="rId1"/>
          <a:stretch>
            <a:fillRect/>
          </a:stretch>
        </p:blipFill>
        <p:spPr>
          <a:xfrm>
            <a:off x="0" y="0"/>
            <a:ext cx="12192000" cy="6858000"/>
          </a:xfrm>
          <a:prstGeom prst="rect">
            <a:avLst/>
          </a:prstGeom>
          <a:ln w="12700">
            <a:miter lim="400000"/>
            <a:headEnd/>
            <a:tailEnd/>
          </a:ln>
        </p:spPr>
      </p:pic>
      <p:pic>
        <p:nvPicPr>
          <p:cNvPr id="14" name="图片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2150" y="1174892"/>
            <a:ext cx="7498875" cy="4788715"/>
          </a:xfrm>
          <a:prstGeom prst="rect">
            <a:avLst/>
          </a:prstGeom>
        </p:spPr>
      </p:pic>
      <p:sp>
        <p:nvSpPr>
          <p:cNvPr id="302" name="矩形 18"/>
          <p:cNvSpPr txBox="1"/>
          <p:nvPr/>
        </p:nvSpPr>
        <p:spPr>
          <a:xfrm>
            <a:off x="7275029" y="14499967"/>
            <a:ext cx="906635" cy="243841"/>
          </a:xfrm>
          <a:prstGeom prst="rect">
            <a:avLst/>
          </a:prstGeom>
          <a:ln w="12700">
            <a:miter lim="400000"/>
          </a:ln>
        </p:spPr>
        <p:txBody>
          <a:bodyPr wrap="none" lIns="45719" rIns="45719">
            <a:spAutoFit/>
          </a:bodyPr>
          <a:lstStyle>
            <a:lvl1pPr>
              <a:defRPr sz="1000">
                <a:solidFill>
                  <a:srgbClr val="D9D9D9"/>
                </a:solidFill>
              </a:defRPr>
            </a:lvl1pPr>
          </a:lstStyle>
          <a:p>
            <a:r>
              <a:t>(To be Tested)</a:t>
            </a:r>
          </a:p>
        </p:txBody>
      </p:sp>
      <p:sp>
        <p:nvSpPr>
          <p:cNvPr id="307" name="AI Algorithm…"/>
          <p:cNvSpPr txBox="1"/>
          <p:nvPr/>
        </p:nvSpPr>
        <p:spPr>
          <a:xfrm>
            <a:off x="9845217" y="4303516"/>
            <a:ext cx="1624242" cy="400110"/>
          </a:xfrm>
          <a:prstGeom prst="rect">
            <a:avLst/>
          </a:prstGeom>
          <a:ln w="12700">
            <a:miter lim="400000"/>
          </a:ln>
        </p:spPr>
        <p:txBody>
          <a:bodyPr wrap="square" lIns="0" tIns="0" rIns="0" bIns="0">
            <a:spAutoFit/>
          </a:bodyPr>
          <a:lstStyle/>
          <a:p>
            <a:pPr>
              <a:defRPr sz="1300">
                <a:solidFill>
                  <a:srgbClr val="FFFFFF"/>
                </a:solidFill>
                <a:latin typeface="Gotham Medium"/>
                <a:ea typeface="Gotham Medium"/>
                <a:cs typeface="Gotham Medium"/>
                <a:sym typeface="Gotham Medium"/>
              </a:defRPr>
            </a:pPr>
            <a:r>
              <a:rPr dirty="0">
                <a:latin typeface="Gotham Book" pitchFamily="2" charset="0"/>
              </a:rPr>
              <a:t>AI Algorithm</a:t>
            </a:r>
            <a:endParaRPr dirty="0">
              <a:latin typeface="Gotham Book" pitchFamily="2" charset="0"/>
            </a:endParaRPr>
          </a:p>
          <a:p>
            <a:pPr>
              <a:defRPr sz="1300">
                <a:solidFill>
                  <a:srgbClr val="FFFFFF"/>
                </a:solidFill>
                <a:latin typeface="Gotham Medium"/>
                <a:ea typeface="Gotham Medium"/>
                <a:cs typeface="Gotham Medium"/>
                <a:sym typeface="Gotham Medium"/>
              </a:defRPr>
            </a:pPr>
            <a:r>
              <a:rPr dirty="0">
                <a:latin typeface="Gotham Book" pitchFamily="2" charset="0"/>
              </a:rPr>
              <a:t>Genetics Algorithm</a:t>
            </a:r>
            <a:endParaRPr dirty="0">
              <a:latin typeface="Gotham Book" pitchFamily="2" charset="0"/>
            </a:endParaRPr>
          </a:p>
        </p:txBody>
      </p:sp>
      <p:sp>
        <p:nvSpPr>
          <p:cNvPr id="308" name="矩形"/>
          <p:cNvSpPr/>
          <p:nvPr/>
        </p:nvSpPr>
        <p:spPr>
          <a:xfrm>
            <a:off x="9194496" y="4377951"/>
            <a:ext cx="576000" cy="50400"/>
          </a:xfrm>
          <a:prstGeom prst="rect">
            <a:avLst/>
          </a:prstGeom>
          <a:solidFill>
            <a:srgbClr val="A7FDFC"/>
          </a:solidFill>
          <a:ln w="12700">
            <a:miter lim="400000"/>
          </a:ln>
        </p:spPr>
        <p:txBody>
          <a:bodyPr lIns="0" tIns="0" rIns="0" bIns="0"/>
          <a:lstStyle/>
          <a:p/>
        </p:txBody>
      </p:sp>
      <p:sp>
        <p:nvSpPr>
          <p:cNvPr id="309" name="矩形"/>
          <p:cNvSpPr/>
          <p:nvPr/>
        </p:nvSpPr>
        <p:spPr>
          <a:xfrm>
            <a:off x="9194496" y="4579205"/>
            <a:ext cx="576000" cy="50400"/>
          </a:xfrm>
          <a:prstGeom prst="rect">
            <a:avLst/>
          </a:prstGeom>
          <a:solidFill>
            <a:srgbClr val="55BAF6"/>
          </a:solidFill>
          <a:ln w="12700">
            <a:miter lim="400000"/>
          </a:ln>
        </p:spPr>
        <p:txBody>
          <a:bodyPr lIns="0" tIns="0" rIns="0" bIns="0"/>
          <a:lstStyle/>
          <a:p/>
        </p:txBody>
      </p:sp>
      <p:sp>
        <p:nvSpPr>
          <p:cNvPr id="301" name="ABS-material moulding Anti-corrosion plastic material…"/>
          <p:cNvSpPr txBox="1"/>
          <p:nvPr/>
        </p:nvSpPr>
        <p:spPr>
          <a:xfrm>
            <a:off x="722541" y="3635427"/>
            <a:ext cx="5012794" cy="896656"/>
          </a:xfrm>
          <a:prstGeom prst="rect">
            <a:avLst/>
          </a:prstGeom>
          <a:ln w="12700">
            <a:miter lim="400000"/>
          </a:ln>
        </p:spPr>
        <p:txBody>
          <a:bodyPr wrap="square" lIns="50800" tIns="50800" rIns="50800" bIns="50800" anchor="ctr">
            <a:spAutoFit/>
          </a:bodyPr>
          <a:lstStyle>
            <a:lvl1pPr>
              <a:lnSpc>
                <a:spcPct val="110000"/>
              </a:lnSpc>
              <a:defRPr sz="1400">
                <a:solidFill>
                  <a:srgbClr val="FFFFFF"/>
                </a:solidFill>
                <a:latin typeface="+mj-lt"/>
                <a:ea typeface="+mj-ea"/>
                <a:cs typeface="+mj-cs"/>
                <a:sym typeface="Helvetica"/>
              </a:defRPr>
            </a:lvl1pPr>
          </a:lstStyle>
          <a:p>
            <a:r>
              <a:rPr sz="1600" dirty="0">
                <a:latin typeface="Gotham Book" pitchFamily="2" charset="0"/>
              </a:rPr>
              <a:t>The AI deep learning would automatically control the air-conditioner to infinitely reach the preset temperature according to user habits. </a:t>
            </a:r>
            <a:endParaRPr sz="1600" dirty="0">
              <a:latin typeface="Gotham Book" pitchFamily="2" charset="0"/>
            </a:endParaRPr>
          </a:p>
        </p:txBody>
      </p:sp>
      <p:sp>
        <p:nvSpPr>
          <p:cNvPr id="303" name="文本框 10"/>
          <p:cNvSpPr txBox="1"/>
          <p:nvPr/>
        </p:nvSpPr>
        <p:spPr>
          <a:xfrm>
            <a:off x="722541" y="2450260"/>
            <a:ext cx="5527041" cy="1077218"/>
          </a:xfrm>
          <a:prstGeom prst="rect">
            <a:avLst/>
          </a:prstGeom>
          <a:ln w="12700">
            <a:miter lim="400000"/>
          </a:ln>
        </p:spPr>
        <p:txBody>
          <a:bodyPr wrap="square" lIns="45719" rIns="45719">
            <a:spAutoFit/>
          </a:bodyPr>
          <a:lstStyle/>
          <a:p>
            <a:pPr>
              <a:defRPr sz="2800">
                <a:solidFill>
                  <a:srgbClr val="FFFFFF"/>
                </a:solidFill>
                <a:latin typeface="Gotham Bold"/>
                <a:ea typeface="Gotham Bold"/>
                <a:cs typeface="Gotham Bold"/>
                <a:sym typeface="Gotham Bold"/>
              </a:defRPr>
            </a:pPr>
            <a:r>
              <a:rPr sz="3200" b="1" dirty="0">
                <a:latin typeface="Gotham Bold" pitchFamily="2" charset="0"/>
              </a:rPr>
              <a:t>INTELLIGENTLY</a:t>
            </a:r>
            <a:endParaRPr sz="3200" b="1" dirty="0">
              <a:latin typeface="Gotham Bold" pitchFamily="2" charset="0"/>
            </a:endParaRPr>
          </a:p>
          <a:p>
            <a:pPr>
              <a:defRPr sz="2800">
                <a:solidFill>
                  <a:srgbClr val="FFFFFF"/>
                </a:solidFill>
                <a:latin typeface="Gotham Bold"/>
                <a:ea typeface="Gotham Bold"/>
                <a:cs typeface="Gotham Bold"/>
                <a:sym typeface="Gotham Bold"/>
              </a:defRPr>
            </a:pPr>
            <a:r>
              <a:rPr sz="3200" b="1" dirty="0">
                <a:latin typeface="Gotham Bold" pitchFamily="2" charset="0"/>
              </a:rPr>
              <a:t>SAVE FOR YOU MORE</a:t>
            </a:r>
            <a:endParaRPr sz="3200" b="1" dirty="0">
              <a:latin typeface="Gotham Bold" pitchFamily="2" charset="0"/>
            </a:endParaRPr>
          </a:p>
        </p:txBody>
      </p:sp>
      <p:sp>
        <p:nvSpPr>
          <p:cNvPr id="12" name="文本框 11"/>
          <p:cNvSpPr txBox="1"/>
          <p:nvPr/>
        </p:nvSpPr>
        <p:spPr>
          <a:xfrm>
            <a:off x="7275029" y="2007291"/>
            <a:ext cx="3741409" cy="2769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r>
              <a:rPr kumimoji="0" lang="en-GB" altLang="zh-CN" sz="1800" u="none" strike="noStrike" cap="none" spc="0" normalizeH="0" baseline="0" dirty="0">
                <a:ln>
                  <a:noFill/>
                </a:ln>
                <a:solidFill>
                  <a:schemeClr val="bg1"/>
                </a:solidFill>
                <a:effectLst/>
                <a:uFillTx/>
                <a:latin typeface="Gotham Book" pitchFamily="2" charset="0"/>
                <a:sym typeface="等线"/>
              </a:rPr>
              <a:t>Precise Temperature Regulation</a:t>
            </a:r>
            <a:endParaRPr kumimoji="0" lang="zh-CN" altLang="en-US" sz="1800" u="none" strike="noStrike" cap="none" spc="0" normalizeH="0" baseline="0" dirty="0">
              <a:ln>
                <a:noFill/>
              </a:ln>
              <a:solidFill>
                <a:schemeClr val="bg1"/>
              </a:solidFill>
              <a:effectLst/>
              <a:uFillTx/>
              <a:latin typeface="Gotham Book" pitchFamily="2" charset="0"/>
              <a:sym typeface="等线"/>
            </a:endParaRP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0A7E6"/>
        </a:solidFill>
        <a:effectLst/>
      </p:bgPr>
    </p:bg>
    <p:spTree>
      <p:nvGrpSpPr>
        <p:cNvPr id="1" name=""/>
        <p:cNvGrpSpPr/>
        <p:nvPr/>
      </p:nvGrpSpPr>
      <p:grpSpPr>
        <a:xfrm>
          <a:off x="0" y="0"/>
          <a:ext cx="0" cy="0"/>
          <a:chOff x="0" y="0"/>
          <a:chExt cx="0" cy="0"/>
        </a:xfrm>
      </p:grpSpPr>
      <p:sp>
        <p:nvSpPr>
          <p:cNvPr id="313" name="矩形"/>
          <p:cNvSpPr/>
          <p:nvPr/>
        </p:nvSpPr>
        <p:spPr>
          <a:xfrm>
            <a:off x="0" y="6406"/>
            <a:ext cx="6162562" cy="6858001"/>
          </a:xfrm>
          <a:prstGeom prst="rect">
            <a:avLst/>
          </a:prstGeom>
          <a:solidFill>
            <a:srgbClr val="368EC4">
              <a:alpha val="55053"/>
            </a:srgbClr>
          </a:solidFill>
          <a:ln w="12700">
            <a:miter lim="400000"/>
          </a:ln>
        </p:spPr>
        <p:txBody>
          <a:bodyPr lIns="0" tIns="0" rIns="0" bIns="0"/>
          <a:lstStyle/>
          <a:p>
            <a:endParaRPr dirty="0"/>
          </a:p>
        </p:txBody>
      </p:sp>
      <p:sp>
        <p:nvSpPr>
          <p:cNvPr id="314" name="矩形"/>
          <p:cNvSpPr/>
          <p:nvPr/>
        </p:nvSpPr>
        <p:spPr>
          <a:xfrm>
            <a:off x="6029959" y="6406"/>
            <a:ext cx="6162562" cy="6858001"/>
          </a:xfrm>
          <a:prstGeom prst="rect">
            <a:avLst/>
          </a:prstGeom>
          <a:solidFill>
            <a:srgbClr val="40A7E6"/>
          </a:solidFill>
          <a:ln w="12700">
            <a:miter lim="400000"/>
          </a:ln>
        </p:spPr>
        <p:txBody>
          <a:bodyPr lIns="0" tIns="0" rIns="0" bIns="0"/>
          <a:lstStyle/>
          <a:p>
            <a:endParaRPr dirty="0"/>
          </a:p>
        </p:txBody>
      </p:sp>
      <p:sp>
        <p:nvSpPr>
          <p:cNvPr id="315" name="ABS-material moulding Anti-corrosion plastic material…"/>
          <p:cNvSpPr txBox="1"/>
          <p:nvPr/>
        </p:nvSpPr>
        <p:spPr>
          <a:xfrm>
            <a:off x="7033669" y="3230261"/>
            <a:ext cx="4351255" cy="1438342"/>
          </a:xfrm>
          <a:prstGeom prst="rect">
            <a:avLst/>
          </a:prstGeom>
          <a:ln w="12700">
            <a:miter lim="400000"/>
          </a:ln>
        </p:spPr>
        <p:txBody>
          <a:bodyPr wrap="square" lIns="50800" tIns="50800" rIns="50800" bIns="50800" anchor="ctr">
            <a:spAutoFit/>
          </a:bodyPr>
          <a:lstStyle/>
          <a:p>
            <a:pPr>
              <a:lnSpc>
                <a:spcPct val="110000"/>
              </a:lnSpc>
              <a:defRPr sz="1400">
                <a:solidFill>
                  <a:srgbClr val="FFFFFF"/>
                </a:solidFill>
                <a:latin typeface="+mj-lt"/>
                <a:ea typeface="+mj-ea"/>
                <a:cs typeface="+mj-cs"/>
                <a:sym typeface="Helvetica"/>
              </a:defRPr>
            </a:pPr>
            <a:r>
              <a:rPr sz="1600" dirty="0">
                <a:latin typeface="Gotham Book" pitchFamily="2" charset="0"/>
              </a:rPr>
              <a:t>This algorithm would proactively detect the changing factors in surroundings every 30 seconds, and calculate the optimized operation mode for machine to </a:t>
            </a:r>
            <a:r>
              <a:rPr lang="en-GB" sz="1600" dirty="0">
                <a:latin typeface="Gotham Book" pitchFamily="2" charset="0"/>
              </a:rPr>
              <a:t>avoid sudden temperature fluctuation.  </a:t>
            </a:r>
            <a:endParaRPr sz="1600" dirty="0">
              <a:latin typeface="Gotham Book" pitchFamily="2" charset="0"/>
            </a:endParaRPr>
          </a:p>
        </p:txBody>
      </p:sp>
      <p:sp>
        <p:nvSpPr>
          <p:cNvPr id="316" name="矩形 18"/>
          <p:cNvSpPr txBox="1"/>
          <p:nvPr/>
        </p:nvSpPr>
        <p:spPr>
          <a:xfrm>
            <a:off x="7275029" y="14499967"/>
            <a:ext cx="906635" cy="243841"/>
          </a:xfrm>
          <a:prstGeom prst="rect">
            <a:avLst/>
          </a:prstGeom>
          <a:ln w="12700">
            <a:miter lim="400000"/>
          </a:ln>
        </p:spPr>
        <p:txBody>
          <a:bodyPr wrap="none" lIns="45719" rIns="45719">
            <a:spAutoFit/>
          </a:bodyPr>
          <a:lstStyle>
            <a:lvl1pPr>
              <a:defRPr sz="1000">
                <a:solidFill>
                  <a:srgbClr val="D9D9D9"/>
                </a:solidFill>
              </a:defRPr>
            </a:lvl1pPr>
          </a:lstStyle>
          <a:p>
            <a:r>
              <a:t>(To be Tested)</a:t>
            </a:r>
          </a:p>
        </p:txBody>
      </p:sp>
      <p:sp>
        <p:nvSpPr>
          <p:cNvPr id="317" name="文本框 10"/>
          <p:cNvSpPr txBox="1"/>
          <p:nvPr/>
        </p:nvSpPr>
        <p:spPr>
          <a:xfrm>
            <a:off x="7033669" y="2035608"/>
            <a:ext cx="4667551" cy="954107"/>
          </a:xfrm>
          <a:prstGeom prst="rect">
            <a:avLst/>
          </a:prstGeom>
          <a:ln w="12700">
            <a:miter lim="400000"/>
          </a:ln>
        </p:spPr>
        <p:txBody>
          <a:bodyPr wrap="square" lIns="45719" rIns="45719">
            <a:spAutoFit/>
          </a:bodyPr>
          <a:lstStyle/>
          <a:p>
            <a:pPr>
              <a:defRPr sz="2600">
                <a:solidFill>
                  <a:srgbClr val="FFFFFF"/>
                </a:solidFill>
                <a:latin typeface="Gotham Bold"/>
                <a:ea typeface="Gotham Bold"/>
                <a:cs typeface="Gotham Bold"/>
                <a:sym typeface="Gotham Bold"/>
              </a:defRPr>
            </a:pPr>
            <a:r>
              <a:rPr sz="2800" b="1" dirty="0">
                <a:latin typeface="Gotham Bold" pitchFamily="2" charset="0"/>
              </a:rPr>
              <a:t>INTELLIGENTLY</a:t>
            </a:r>
            <a:endParaRPr sz="2800" b="1" dirty="0">
              <a:latin typeface="Gotham Bold" pitchFamily="2" charset="0"/>
            </a:endParaRPr>
          </a:p>
          <a:p>
            <a:pPr>
              <a:defRPr sz="2600">
                <a:solidFill>
                  <a:srgbClr val="FFFFFF"/>
                </a:solidFill>
                <a:latin typeface="Gotham Bold"/>
                <a:ea typeface="Gotham Bold"/>
                <a:cs typeface="Gotham Bold"/>
                <a:sym typeface="Gotham Bold"/>
              </a:defRPr>
            </a:pPr>
            <a:r>
              <a:rPr sz="2800" b="1" dirty="0">
                <a:latin typeface="Gotham Bold" pitchFamily="2" charset="0"/>
              </a:rPr>
              <a:t>SAVE FOR YOU MORE</a:t>
            </a:r>
            <a:endParaRPr sz="2800" b="1" dirty="0">
              <a:latin typeface="Gotham Bold" pitchFamily="2" charset="0"/>
            </a:endParaRPr>
          </a:p>
        </p:txBody>
      </p:sp>
      <p:sp>
        <p:nvSpPr>
          <p:cNvPr id="318" name="文本框 10"/>
          <p:cNvSpPr txBox="1"/>
          <p:nvPr/>
        </p:nvSpPr>
        <p:spPr>
          <a:xfrm>
            <a:off x="1154421" y="3760126"/>
            <a:ext cx="3701768" cy="1097834"/>
          </a:xfrm>
          <a:prstGeom prst="rect">
            <a:avLst/>
          </a:prstGeom>
          <a:ln w="12700">
            <a:miter lim="400000"/>
          </a:ln>
          <a:effectLst>
            <a:outerShdw blurRad="76200" dist="65125" dir="5398704" rotWithShape="0">
              <a:srgbClr val="3C6A82">
                <a:alpha val="19582"/>
              </a:srgbClr>
            </a:outerShdw>
          </a:effectLst>
        </p:spPr>
        <p:txBody>
          <a:bodyPr lIns="45719" rIns="45719"/>
          <a:lstStyle>
            <a:lvl1pPr>
              <a:defRPr sz="4100">
                <a:solidFill>
                  <a:srgbClr val="FFFFFF"/>
                </a:solidFill>
                <a:latin typeface="Gotham Bold"/>
                <a:ea typeface="Gotham Bold"/>
                <a:cs typeface="Gotham Bold"/>
                <a:sym typeface="Gotham Bold"/>
              </a:defRPr>
            </a:lvl1pPr>
          </a:lstStyle>
          <a:p>
            <a:pPr algn="ctr">
              <a:lnSpc>
                <a:spcPts val="3520"/>
              </a:lnSpc>
            </a:pPr>
            <a:r>
              <a:rPr dirty="0"/>
              <a:t>Extra Energy Saving Rate</a:t>
            </a:r>
            <a:endParaRPr dirty="0"/>
          </a:p>
        </p:txBody>
      </p:sp>
      <p:sp>
        <p:nvSpPr>
          <p:cNvPr id="319" name="文本框 10"/>
          <p:cNvSpPr txBox="1"/>
          <p:nvPr/>
        </p:nvSpPr>
        <p:spPr>
          <a:xfrm>
            <a:off x="1154430" y="4857750"/>
            <a:ext cx="5149215" cy="1766570"/>
          </a:xfrm>
          <a:prstGeom prst="rect">
            <a:avLst/>
          </a:prstGeom>
          <a:ln w="12700">
            <a:miter lim="400000"/>
          </a:ln>
          <a:effectLst>
            <a:outerShdw blurRad="76200" dist="65125" dir="5398704" rotWithShape="0">
              <a:srgbClr val="3C6A82">
                <a:alpha val="19582"/>
              </a:srgbClr>
            </a:outerShdw>
          </a:effectLst>
        </p:spPr>
        <p:txBody>
          <a:bodyPr lIns="45719" rIns="45719" anchor="ctr"/>
          <a:lstStyle>
            <a:lvl1pPr>
              <a:defRPr sz="9600">
                <a:solidFill>
                  <a:srgbClr val="FFFFFF"/>
                </a:solidFill>
                <a:latin typeface="Gotham Bold"/>
                <a:ea typeface="Gotham Bold"/>
                <a:cs typeface="Gotham Bold"/>
                <a:sym typeface="Gotham"/>
              </a:defRPr>
            </a:lvl1pPr>
          </a:lstStyle>
          <a:p>
            <a:r>
              <a:rPr b="1" dirty="0">
                <a:latin typeface="Gotham Bold" pitchFamily="2" charset="0"/>
                <a:sym typeface="+mn-ea"/>
              </a:rPr>
              <a:t>20%</a:t>
            </a:r>
            <a:r>
              <a:rPr lang="en-US" b="1" dirty="0">
                <a:latin typeface="Gotham Bold" pitchFamily="2" charset="0"/>
                <a:sym typeface="+mn-ea"/>
              </a:rPr>
              <a:t> </a:t>
            </a:r>
            <a:r>
              <a:rPr dirty="0">
                <a:latin typeface="微软雅黑" panose="020B0503020204020204" pitchFamily="34" charset="-122"/>
                <a:ea typeface="微软雅黑" panose="020B0503020204020204" pitchFamily="34" charset="-122"/>
                <a:sym typeface="+mn-ea"/>
              </a:rPr>
              <a:t>↑</a:t>
            </a:r>
            <a:r>
              <a:rPr lang="en-US" dirty="0">
                <a:latin typeface="微软雅黑" panose="020B0503020204020204" pitchFamily="34" charset="-122"/>
                <a:ea typeface="微软雅黑" panose="020B0503020204020204" pitchFamily="34" charset="-122"/>
                <a:sym typeface="+mn-ea"/>
              </a:rPr>
              <a:t> </a:t>
            </a:r>
            <a:endParaRPr lang="en-US" b="1" dirty="0">
              <a:latin typeface="Gotham Bold" pitchFamily="2" charset="0"/>
              <a:ea typeface="微软雅黑" panose="020B0503020204020204" pitchFamily="34" charset="-122"/>
              <a:sym typeface="+mn-ea"/>
            </a:endParaRPr>
          </a:p>
        </p:txBody>
      </p:sp>
      <p:pic>
        <p:nvPicPr>
          <p:cNvPr id="320" name="图像" descr="图像"/>
          <p:cNvPicPr>
            <a:picLocks noChangeAspect="1"/>
          </p:cNvPicPr>
          <p:nvPr/>
        </p:nvPicPr>
        <p:blipFill>
          <a:blip r:embed="rId1"/>
          <a:stretch>
            <a:fillRect/>
          </a:stretch>
        </p:blipFill>
        <p:spPr>
          <a:xfrm>
            <a:off x="2102072" y="743381"/>
            <a:ext cx="1806143" cy="2707972"/>
          </a:xfrm>
          <a:prstGeom prst="rect">
            <a:avLst/>
          </a:prstGeom>
          <a:ln w="12700">
            <a:miter lim="400000"/>
            <a:headEnd/>
            <a:tailEnd/>
          </a:ln>
          <a:effectLst>
            <a:outerShdw blurRad="76200" dist="65125" dir="5398704" rotWithShape="0">
              <a:srgbClr val="3C6A82">
                <a:alpha val="19582"/>
              </a:srgbClr>
            </a:outerShdw>
          </a:effectLst>
        </p:spPr>
      </p:pic>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4" name="图像"/>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a:xfrm>
            <a:off x="0" y="0"/>
            <a:ext cx="12192000" cy="6858000"/>
          </a:xfrm>
          <a:prstGeom prst="rect">
            <a:avLst/>
          </a:prstGeom>
          <a:ln w="12700">
            <a:miter lim="400000"/>
            <a:headEnd/>
            <a:tailEnd/>
          </a:ln>
        </p:spPr>
      </p:pic>
      <p:sp>
        <p:nvSpPr>
          <p:cNvPr id="325" name="圆角矩形"/>
          <p:cNvSpPr/>
          <p:nvPr/>
        </p:nvSpPr>
        <p:spPr>
          <a:xfrm>
            <a:off x="1055284" y="4773414"/>
            <a:ext cx="4710085" cy="877937"/>
          </a:xfrm>
          <a:prstGeom prst="roundRect">
            <a:avLst>
              <a:gd name="adj" fmla="val 21699"/>
            </a:avLst>
          </a:prstGeom>
          <a:gradFill>
            <a:gsLst>
              <a:gs pos="0">
                <a:srgbClr val="99EBFB">
                  <a:alpha val="50278"/>
                </a:srgbClr>
              </a:gs>
              <a:gs pos="100000">
                <a:srgbClr val="70C3EC">
                  <a:alpha val="50278"/>
                </a:srgbClr>
              </a:gs>
            </a:gsLst>
            <a:lin ang="2296877"/>
          </a:gradFill>
          <a:ln w="12700">
            <a:miter lim="400000"/>
          </a:ln>
        </p:spPr>
        <p:txBody>
          <a:bodyPr lIns="0" tIns="0" rIns="0" bIns="0"/>
          <a:lstStyle/>
          <a:p/>
        </p:txBody>
      </p:sp>
      <p:sp>
        <p:nvSpPr>
          <p:cNvPr id="326" name="圆角矩形"/>
          <p:cNvSpPr/>
          <p:nvPr/>
        </p:nvSpPr>
        <p:spPr>
          <a:xfrm>
            <a:off x="1055284" y="3722972"/>
            <a:ext cx="4710085" cy="877938"/>
          </a:xfrm>
          <a:prstGeom prst="roundRect">
            <a:avLst>
              <a:gd name="adj" fmla="val 21699"/>
            </a:avLst>
          </a:prstGeom>
          <a:gradFill>
            <a:gsLst>
              <a:gs pos="0">
                <a:srgbClr val="99EBFB">
                  <a:alpha val="50341"/>
                </a:srgbClr>
              </a:gs>
              <a:gs pos="100000">
                <a:srgbClr val="70C3EC">
                  <a:alpha val="50341"/>
                </a:srgbClr>
              </a:gs>
            </a:gsLst>
            <a:lin ang="2296877"/>
          </a:gradFill>
          <a:ln w="12700">
            <a:miter lim="400000"/>
          </a:ln>
        </p:spPr>
        <p:txBody>
          <a:bodyPr lIns="0" tIns="0" rIns="0" bIns="0"/>
          <a:lstStyle/>
          <a:p/>
        </p:txBody>
      </p:sp>
      <p:sp>
        <p:nvSpPr>
          <p:cNvPr id="327" name="文本框 12"/>
          <p:cNvSpPr txBox="1"/>
          <p:nvPr/>
        </p:nvSpPr>
        <p:spPr>
          <a:xfrm>
            <a:off x="1029871" y="795659"/>
            <a:ext cx="5675743" cy="1555596"/>
          </a:xfrm>
          <a:prstGeom prst="rect">
            <a:avLst/>
          </a:prstGeom>
          <a:ln w="12700">
            <a:miter lim="400000"/>
          </a:ln>
        </p:spPr>
        <p:txBody>
          <a:bodyPr lIns="45719" rIns="45719">
            <a:spAutoFit/>
          </a:bodyPr>
          <a:lstStyle>
            <a:lvl1pPr>
              <a:lnSpc>
                <a:spcPct val="90000"/>
              </a:lnSpc>
              <a:defRPr sz="3400">
                <a:solidFill>
                  <a:srgbClr val="FFFFFF"/>
                </a:solidFill>
                <a:latin typeface="Gotham Bold"/>
                <a:ea typeface="Gotham Bold"/>
                <a:cs typeface="Gotham Bold"/>
                <a:sym typeface="Gotham"/>
              </a:defRPr>
            </a:lvl1pPr>
          </a:lstStyle>
          <a:p>
            <a:r>
              <a:rPr b="1" dirty="0">
                <a:latin typeface="Gotham Bold" pitchFamily="2" charset="0"/>
              </a:rPr>
              <a:t>MANAGE YOUR ENERGY CONSUMPTION FOOTPRINTS</a:t>
            </a:r>
            <a:endParaRPr b="1" dirty="0">
              <a:latin typeface="Gotham Bold" pitchFamily="2" charset="0"/>
            </a:endParaRPr>
          </a:p>
        </p:txBody>
      </p:sp>
      <p:sp>
        <p:nvSpPr>
          <p:cNvPr id="328" name="圆角矩形"/>
          <p:cNvSpPr/>
          <p:nvPr/>
        </p:nvSpPr>
        <p:spPr>
          <a:xfrm>
            <a:off x="1055284" y="2685231"/>
            <a:ext cx="4710085" cy="877938"/>
          </a:xfrm>
          <a:prstGeom prst="roundRect">
            <a:avLst>
              <a:gd name="adj" fmla="val 21699"/>
            </a:avLst>
          </a:prstGeom>
          <a:gradFill>
            <a:gsLst>
              <a:gs pos="0">
                <a:srgbClr val="99EBFB">
                  <a:alpha val="50234"/>
                </a:srgbClr>
              </a:gs>
              <a:gs pos="100000">
                <a:srgbClr val="70C3EC">
                  <a:alpha val="50234"/>
                </a:srgbClr>
              </a:gs>
            </a:gsLst>
            <a:lin ang="2296877"/>
          </a:gradFill>
          <a:ln w="12700">
            <a:miter lim="400000"/>
          </a:ln>
        </p:spPr>
        <p:txBody>
          <a:bodyPr lIns="0" tIns="0" rIns="0" bIns="0"/>
          <a:lstStyle/>
          <a:p/>
        </p:txBody>
      </p:sp>
      <p:sp>
        <p:nvSpPr>
          <p:cNvPr id="329" name="ABS-material moulding Anti-corrosion plastic material…"/>
          <p:cNvSpPr txBox="1"/>
          <p:nvPr/>
        </p:nvSpPr>
        <p:spPr>
          <a:xfrm>
            <a:off x="1273993" y="4015299"/>
            <a:ext cx="4154000" cy="302388"/>
          </a:xfrm>
          <a:prstGeom prst="rect">
            <a:avLst/>
          </a:prstGeom>
          <a:ln w="12700">
            <a:miter lim="400000"/>
          </a:ln>
        </p:spPr>
        <p:txBody>
          <a:bodyPr lIns="50800" tIns="50800" rIns="50800" bIns="50800" anchor="ctr">
            <a:spAutoFit/>
          </a:bodyPr>
          <a:lstStyle>
            <a:lvl1pPr>
              <a:lnSpc>
                <a:spcPct val="90000"/>
              </a:lnSpc>
              <a:defRPr sz="1400">
                <a:solidFill>
                  <a:srgbClr val="FFFFFF"/>
                </a:solidFill>
                <a:latin typeface="Gotham Bold"/>
                <a:ea typeface="Gotham Bold"/>
                <a:cs typeface="Gotham Bold"/>
                <a:sym typeface="Gotham Bold"/>
              </a:defRPr>
            </a:lvl1pPr>
          </a:lstStyle>
          <a:p>
            <a:r>
              <a:rPr dirty="0">
                <a:latin typeface="Gotham Medium" pitchFamily="2" charset="0"/>
              </a:rPr>
              <a:t>Energy you saved could be tracked in time.</a:t>
            </a:r>
            <a:endParaRPr dirty="0">
              <a:latin typeface="Gotham Medium" pitchFamily="2" charset="0"/>
            </a:endParaRPr>
          </a:p>
        </p:txBody>
      </p:sp>
      <p:sp>
        <p:nvSpPr>
          <p:cNvPr id="330" name="Energy saving reports would be delivered to you weekly, monthly and yearly."/>
          <p:cNvSpPr txBox="1"/>
          <p:nvPr/>
        </p:nvSpPr>
        <p:spPr>
          <a:xfrm>
            <a:off x="1273993" y="2925315"/>
            <a:ext cx="4403705" cy="443198"/>
          </a:xfrm>
          <a:prstGeom prst="rect">
            <a:avLst/>
          </a:prstGeom>
          <a:ln w="12700">
            <a:miter lim="400000"/>
          </a:ln>
        </p:spPr>
        <p:txBody>
          <a:bodyPr wrap="square" lIns="0" tIns="0" rIns="0" bIns="0">
            <a:spAutoFit/>
          </a:bodyPr>
          <a:lstStyle>
            <a:lvl1pPr>
              <a:lnSpc>
                <a:spcPct val="90000"/>
              </a:lnSpc>
              <a:defRPr sz="1400">
                <a:solidFill>
                  <a:srgbClr val="FFFFFF"/>
                </a:solidFill>
                <a:latin typeface="Gotham Bold"/>
                <a:ea typeface="Gotham Bold"/>
                <a:cs typeface="Gotham Bold"/>
                <a:sym typeface="Gotham Bold"/>
              </a:defRPr>
            </a:lvl1pPr>
          </a:lstStyle>
          <a:p>
            <a:r>
              <a:rPr sz="1600" dirty="0">
                <a:latin typeface="Gotham Medium" pitchFamily="2" charset="0"/>
              </a:rPr>
              <a:t>Energy saving reports would be delivered to you weekly, monthly and yearly.</a:t>
            </a:r>
            <a:endParaRPr sz="1600" dirty="0">
              <a:latin typeface="Gotham Medium" pitchFamily="2" charset="0"/>
            </a:endParaRPr>
          </a:p>
        </p:txBody>
      </p:sp>
      <p:sp>
        <p:nvSpPr>
          <p:cNvPr id="331" name="Energy saving tips would be customized and provided to you."/>
          <p:cNvSpPr txBox="1"/>
          <p:nvPr/>
        </p:nvSpPr>
        <p:spPr>
          <a:xfrm>
            <a:off x="1273993" y="5014077"/>
            <a:ext cx="4154000" cy="396609"/>
          </a:xfrm>
          <a:prstGeom prst="rect">
            <a:avLst/>
          </a:prstGeom>
          <a:ln w="12700">
            <a:miter lim="400000"/>
          </a:ln>
        </p:spPr>
        <p:txBody>
          <a:bodyPr wrap="square" lIns="0" tIns="0" rIns="0" bIns="0">
            <a:spAutoFit/>
          </a:bodyPr>
          <a:lstStyle>
            <a:lvl1pPr>
              <a:lnSpc>
                <a:spcPct val="90000"/>
              </a:lnSpc>
              <a:defRPr sz="1400">
                <a:solidFill>
                  <a:srgbClr val="FFFFFF"/>
                </a:solidFill>
                <a:latin typeface="Gotham Bold"/>
                <a:ea typeface="Gotham Bold"/>
                <a:cs typeface="Gotham Bold"/>
                <a:sym typeface="Gotham Bold"/>
              </a:defRPr>
            </a:lvl1pPr>
          </a:lstStyle>
          <a:p>
            <a:r>
              <a:rPr dirty="0">
                <a:latin typeface="Gotham Medium" pitchFamily="2" charset="0"/>
              </a:rPr>
              <a:t>Energy saving tips would be customized and provided to you.</a:t>
            </a:r>
            <a:endParaRPr dirty="0">
              <a:latin typeface="Gotham Medium" pitchFamily="2" charset="0"/>
            </a:endParaRP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3" name="图像" descr="图像"/>
          <p:cNvPicPr>
            <a:picLocks noChangeAspect="1"/>
          </p:cNvPicPr>
          <p:nvPr/>
        </p:nvPicPr>
        <p:blipFill>
          <a:blip r:embed="rId1"/>
          <a:stretch>
            <a:fillRect/>
          </a:stretch>
        </p:blipFill>
        <p:spPr>
          <a:xfrm>
            <a:off x="0" y="0"/>
            <a:ext cx="12192000" cy="6858000"/>
          </a:xfrm>
          <a:prstGeom prst="rect">
            <a:avLst/>
          </a:prstGeom>
          <a:ln w="12700">
            <a:miter lim="400000"/>
            <a:headEnd/>
            <a:tailEnd/>
          </a:ln>
        </p:spPr>
      </p:pic>
      <p:pic>
        <p:nvPicPr>
          <p:cNvPr id="334" name="图像" descr="图像"/>
          <p:cNvPicPr>
            <a:picLocks noChangeAspect="1"/>
          </p:cNvPicPr>
          <p:nvPr/>
        </p:nvPicPr>
        <p:blipFill>
          <a:blip r:embed="rId2"/>
          <a:stretch>
            <a:fillRect/>
          </a:stretch>
        </p:blipFill>
        <p:spPr>
          <a:xfrm>
            <a:off x="-6887" y="0"/>
            <a:ext cx="10509251" cy="6858000"/>
          </a:xfrm>
          <a:prstGeom prst="rect">
            <a:avLst/>
          </a:prstGeom>
          <a:ln w="12700">
            <a:miter lim="400000"/>
            <a:headEnd/>
            <a:tailEnd/>
          </a:ln>
        </p:spPr>
      </p:pic>
      <p:sp>
        <p:nvSpPr>
          <p:cNvPr id="335" name="矩形 11"/>
          <p:cNvSpPr txBox="1"/>
          <p:nvPr/>
        </p:nvSpPr>
        <p:spPr>
          <a:xfrm>
            <a:off x="1021870" y="3533819"/>
            <a:ext cx="5691382" cy="1322070"/>
          </a:xfrm>
          <a:prstGeom prst="rect">
            <a:avLst/>
          </a:prstGeom>
          <a:ln w="12700">
            <a:miter lim="400000"/>
          </a:ln>
        </p:spPr>
        <p:txBody>
          <a:bodyPr lIns="45719" rIns="45719">
            <a:spAutoFit/>
          </a:bodyPr>
          <a:lstStyle>
            <a:lvl1pPr>
              <a:defRPr sz="2000">
                <a:solidFill>
                  <a:srgbClr val="FFFFFF"/>
                </a:solidFill>
                <a:latin typeface="Gotham"/>
                <a:ea typeface="Gotham"/>
                <a:cs typeface="Gotham"/>
                <a:sym typeface="Gotham"/>
              </a:defRPr>
            </a:lvl1pPr>
          </a:lstStyle>
          <a:p>
            <a:r>
              <a:t>Bring you coolness instantly and warm you up as a heatpump.</a:t>
            </a:r>
          </a:p>
          <a:p>
            <a:r>
              <a:t>Thorough comfortable experience with breezeless technology. </a:t>
            </a:r>
          </a:p>
        </p:txBody>
      </p:sp>
      <p:sp>
        <p:nvSpPr>
          <p:cNvPr id="336" name="矩形 13"/>
          <p:cNvSpPr txBox="1"/>
          <p:nvPr/>
        </p:nvSpPr>
        <p:spPr>
          <a:xfrm>
            <a:off x="2389820" y="2424307"/>
            <a:ext cx="5295043" cy="845185"/>
          </a:xfrm>
          <a:prstGeom prst="rect">
            <a:avLst/>
          </a:prstGeom>
          <a:ln w="12700">
            <a:miter lim="400000"/>
          </a:ln>
        </p:spPr>
        <p:txBody>
          <a:bodyPr lIns="45719" rIns="45719">
            <a:spAutoFit/>
          </a:bodyPr>
          <a:lstStyle>
            <a:lvl1pPr>
              <a:lnSpc>
                <a:spcPct val="70000"/>
              </a:lnSpc>
              <a:defRPr sz="3500">
                <a:solidFill>
                  <a:srgbClr val="FFFFFF"/>
                </a:solidFill>
                <a:latin typeface="Gotham"/>
                <a:ea typeface="Gotham"/>
                <a:cs typeface="Gotham"/>
                <a:sym typeface="Gotham"/>
              </a:defRPr>
            </a:lvl1pPr>
          </a:lstStyle>
          <a:p>
            <a:r>
              <a:rPr b="1" dirty="0" err="1">
                <a:latin typeface="Gotham Bold" pitchFamily="2" charset="0"/>
                <a:cs typeface="Gotham Bold" pitchFamily="2" charset="0"/>
              </a:rPr>
              <a:t>Eco Comfort</a:t>
            </a:r>
            <a:r>
              <a:rPr b="1" dirty="0">
                <a:latin typeface="Gotham Bold" pitchFamily="2" charset="0"/>
                <a:cs typeface="Gotham Bold" pitchFamily="2" charset="0"/>
              </a:rPr>
              <a:t> Management</a:t>
            </a:r>
            <a:endParaRPr b="1" dirty="0">
              <a:latin typeface="Gotham Bold" pitchFamily="2" charset="0"/>
              <a:cs typeface="Gotham Bold" pitchFamily="2" charset="0"/>
            </a:endParaRPr>
          </a:p>
        </p:txBody>
      </p:sp>
      <p:grpSp>
        <p:nvGrpSpPr>
          <p:cNvPr id="340" name="成组"/>
          <p:cNvGrpSpPr/>
          <p:nvPr/>
        </p:nvGrpSpPr>
        <p:grpSpPr>
          <a:xfrm>
            <a:off x="1051559" y="2246959"/>
            <a:ext cx="1151651" cy="1152986"/>
            <a:chOff x="0" y="0"/>
            <a:chExt cx="1151649" cy="1152984"/>
          </a:xfrm>
        </p:grpSpPr>
        <p:sp>
          <p:nvSpPr>
            <p:cNvPr id="338" name="椭圆 9"/>
            <p:cNvSpPr/>
            <p:nvPr/>
          </p:nvSpPr>
          <p:spPr>
            <a:xfrm>
              <a:off x="0" y="0"/>
              <a:ext cx="1151650" cy="1152985"/>
            </a:xfrm>
            <a:prstGeom prst="ellipse">
              <a:avLst/>
            </a:prstGeom>
            <a:noFill/>
            <a:ln w="50800" cap="flat">
              <a:solidFill>
                <a:srgbClr val="FFFFFF"/>
              </a:solidFill>
              <a:prstDash val="solid"/>
              <a:miter lim="800000"/>
            </a:ln>
            <a:effectLst/>
          </p:spPr>
          <p:txBody>
            <a:bodyPr wrap="square" lIns="0" tIns="0" rIns="0" bIns="0" numCol="1" anchor="ctr">
              <a:noAutofit/>
            </a:bodyPr>
            <a:lstStyle/>
            <a:p>
              <a:pPr algn="ctr">
                <a:defRPr>
                  <a:solidFill>
                    <a:srgbClr val="FFFFFF"/>
                  </a:solidFill>
                </a:defRPr>
              </a:pPr>
            </a:p>
          </p:txBody>
        </p:sp>
        <p:pic>
          <p:nvPicPr>
            <p:cNvPr id="339" name="图片 10" descr="图片 10"/>
            <p:cNvPicPr>
              <a:picLocks noChangeAspect="1"/>
            </p:cNvPicPr>
            <p:nvPr/>
          </p:nvPicPr>
          <p:blipFill>
            <a:blip r:embed="rId3"/>
            <a:stretch>
              <a:fillRect/>
            </a:stretch>
          </p:blipFill>
          <p:spPr>
            <a:xfrm>
              <a:off x="186609" y="225265"/>
              <a:ext cx="818419" cy="702454"/>
            </a:xfrm>
            <a:prstGeom prst="rect">
              <a:avLst/>
            </a:prstGeom>
            <a:ln w="12700" cap="flat">
              <a:noFill/>
              <a:miter lim="400000"/>
              <a:headEnd/>
              <a:tailEnd/>
            </a:ln>
            <a:effectLst/>
          </p:spPr>
        </p:pic>
      </p:gr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图片5"/>
          <p:cNvPicPr>
            <a:picLocks noChangeAspect="1"/>
          </p:cNvPicPr>
          <p:nvPr/>
        </p:nvPicPr>
        <p:blipFill>
          <a:blip r:embed="rId1"/>
          <a:stretch>
            <a:fillRect/>
          </a:stretch>
        </p:blipFill>
        <p:spPr>
          <a:xfrm>
            <a:off x="0" y="0"/>
            <a:ext cx="12192000" cy="6857365"/>
          </a:xfrm>
          <a:prstGeom prst="rect">
            <a:avLst/>
          </a:prstGeom>
        </p:spPr>
      </p:pic>
      <p:sp>
        <p:nvSpPr>
          <p:cNvPr id="343" name="文本框 8"/>
          <p:cNvSpPr txBox="1"/>
          <p:nvPr/>
        </p:nvSpPr>
        <p:spPr>
          <a:xfrm>
            <a:off x="704751" y="752506"/>
            <a:ext cx="4672125" cy="553085"/>
          </a:xfrm>
          <a:prstGeom prst="rect">
            <a:avLst/>
          </a:prstGeom>
          <a:ln w="12700">
            <a:miter lim="400000"/>
          </a:ln>
        </p:spPr>
        <p:txBody>
          <a:bodyPr lIns="45719" rIns="45719">
            <a:spAutoFit/>
          </a:bodyPr>
          <a:lstStyle>
            <a:lvl1pPr>
              <a:defRPr sz="3000">
                <a:solidFill>
                  <a:srgbClr val="1F94D2"/>
                </a:solidFill>
                <a:latin typeface="Gotham"/>
                <a:ea typeface="Gotham"/>
                <a:cs typeface="Gotham"/>
                <a:sym typeface="Gotham"/>
              </a:defRPr>
            </a:lvl1pPr>
          </a:lstStyle>
          <a:p>
            <a:r>
              <a:rPr b="1">
                <a:latin typeface="Gotham Bold" pitchFamily="2" charset="0"/>
                <a:cs typeface="Gotham Bold" pitchFamily="2" charset="0"/>
              </a:rPr>
              <a:t>BREEZELESS COOLING</a:t>
            </a:r>
            <a:endParaRPr b="1">
              <a:latin typeface="Gotham Bold" pitchFamily="2" charset="0"/>
              <a:cs typeface="Gotham Bold" pitchFamily="2" charset="0"/>
            </a:endParaRPr>
          </a:p>
        </p:txBody>
      </p:sp>
      <p:sp>
        <p:nvSpPr>
          <p:cNvPr id="6" name="文本框 5"/>
          <p:cNvSpPr txBox="1"/>
          <p:nvPr/>
        </p:nvSpPr>
        <p:spPr>
          <a:xfrm>
            <a:off x="704850" y="1540510"/>
            <a:ext cx="5046980" cy="1050290"/>
          </a:xfrm>
          <a:prstGeom prst="rect">
            <a:avLst/>
          </a:prstGeom>
          <a:ln w="12700">
            <a:miter lim="400000"/>
          </a:ln>
        </p:spPr>
        <p:txBody>
          <a:bodyPr wrap="square" lIns="45719" rIns="45719" rtlCol="0">
            <a:spAutoFit/>
          </a:bodyPr>
          <a:lstStyle>
            <a:lvl1pPr>
              <a:defRPr sz="1400">
                <a:solidFill>
                  <a:srgbClr val="666666"/>
                </a:solidFill>
                <a:latin typeface="Gotham"/>
                <a:ea typeface="Gotham"/>
                <a:cs typeface="Gotham"/>
                <a:sym typeface="Gotham"/>
              </a:defRPr>
            </a:lvl1pPr>
          </a:lstStyle>
          <a:p>
            <a:pPr lvl="0" algn="l"/>
            <a:r>
              <a:rPr sz="1800">
                <a:sym typeface="Gotham"/>
              </a:rPr>
              <a:t>The All-New Airflow Dispersing Experience</a:t>
            </a:r>
            <a:endParaRPr sz="1800">
              <a:sym typeface="Gotham"/>
            </a:endParaRPr>
          </a:p>
          <a:p>
            <a:pPr lvl="0" algn="l" eaLnBrk="1">
              <a:lnSpc>
                <a:spcPts val="1000"/>
              </a:lnSpc>
            </a:pPr>
            <a:endParaRPr sz="1800">
              <a:sym typeface="Gotham"/>
            </a:endParaRPr>
          </a:p>
          <a:p>
            <a:pPr lvl="0" algn="l"/>
            <a:r>
              <a:rPr sz="1800">
                <a:sym typeface="Gotham"/>
              </a:rPr>
              <a:t>The Midea Twinflap™  with 5013 Mini-holes can remove the wind. </a:t>
            </a:r>
            <a:endParaRPr sz="1800">
              <a:sym typeface="+mn-ea"/>
            </a:endParaRP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alphaModFix amt="65000"/>
            <a:extLst>
              <a:ext uri="{28A0092B-C50C-407E-A947-70E740481C1C}">
                <a14:useLocalDpi xmlns:a14="http://schemas.microsoft.com/office/drawing/2010/main" val="0"/>
              </a:ext>
            </a:extLst>
          </a:blip>
          <a:stretch>
            <a:fillRect/>
          </a:stretch>
        </p:blipFill>
        <p:spPr>
          <a:xfrm>
            <a:off x="1" y="0"/>
            <a:ext cx="12197531" cy="6858000"/>
          </a:xfrm>
          <a:prstGeom prst="rect">
            <a:avLst/>
          </a:prstGeom>
        </p:spPr>
      </p:pic>
      <p:sp>
        <p:nvSpPr>
          <p:cNvPr id="5" name="圆角矩形 4"/>
          <p:cNvSpPr/>
          <p:nvPr/>
        </p:nvSpPr>
        <p:spPr>
          <a:xfrm>
            <a:off x="4299585" y="1861115"/>
            <a:ext cx="3594023" cy="4180695"/>
          </a:xfrm>
          <a:prstGeom prst="roundRect">
            <a:avLst>
              <a:gd name="adj" fmla="val 6803"/>
            </a:avLst>
          </a:prstGeom>
          <a:solidFill>
            <a:schemeClr val="bg1">
              <a:alpha val="88000"/>
            </a:schemeClr>
          </a:solidFill>
          <a:ln w="25400">
            <a:solidFill>
              <a:schemeClr val="bg1"/>
            </a:solidFill>
          </a:ln>
          <a:effectLst>
            <a:outerShdw blurRad="224780" dist="38100" dir="2700000" algn="tl" rotWithShape="0">
              <a:prstClr val="black">
                <a:alpha val="14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3765" hangingPunct="1"/>
            <a:endParaRPr kumimoji="1" lang="zh-CN" altLang="en-US" kern="1200" dirty="0">
              <a:solidFill>
                <a:prstClr val="white"/>
              </a:solidFill>
              <a:latin typeface="等线"/>
              <a:ea typeface="等线" panose="02010600030101010101" pitchFamily="2" charset="-122"/>
            </a:endParaRPr>
          </a:p>
        </p:txBody>
      </p:sp>
      <p:sp>
        <p:nvSpPr>
          <p:cNvPr id="6" name="圆角矩形 5"/>
          <p:cNvSpPr/>
          <p:nvPr/>
        </p:nvSpPr>
        <p:spPr>
          <a:xfrm>
            <a:off x="8163662" y="1861115"/>
            <a:ext cx="3594023" cy="4180695"/>
          </a:xfrm>
          <a:prstGeom prst="roundRect">
            <a:avLst>
              <a:gd name="adj" fmla="val 6803"/>
            </a:avLst>
          </a:prstGeom>
          <a:solidFill>
            <a:schemeClr val="bg1">
              <a:alpha val="88000"/>
            </a:schemeClr>
          </a:solidFill>
          <a:ln w="25400">
            <a:solidFill>
              <a:schemeClr val="bg1"/>
            </a:solidFill>
          </a:ln>
          <a:effectLst>
            <a:outerShdw blurRad="224780" dist="38100" dir="2700000" algn="tl" rotWithShape="0">
              <a:prstClr val="black">
                <a:alpha val="14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3765" hangingPunct="1"/>
            <a:endParaRPr kumimoji="1" lang="zh-CN" altLang="en-US" kern="1200" dirty="0">
              <a:solidFill>
                <a:prstClr val="white"/>
              </a:solidFill>
              <a:latin typeface="等线"/>
              <a:ea typeface="等线" panose="02010600030101010101" pitchFamily="2" charset="-122"/>
            </a:endParaRPr>
          </a:p>
        </p:txBody>
      </p:sp>
      <p:sp>
        <p:nvSpPr>
          <p:cNvPr id="3" name="圆角矩形 2"/>
          <p:cNvSpPr/>
          <p:nvPr/>
        </p:nvSpPr>
        <p:spPr>
          <a:xfrm>
            <a:off x="435507" y="1861115"/>
            <a:ext cx="3594023" cy="4180695"/>
          </a:xfrm>
          <a:prstGeom prst="roundRect">
            <a:avLst>
              <a:gd name="adj" fmla="val 6803"/>
            </a:avLst>
          </a:prstGeom>
          <a:solidFill>
            <a:schemeClr val="bg1">
              <a:alpha val="88000"/>
            </a:schemeClr>
          </a:solidFill>
          <a:ln w="25400">
            <a:solidFill>
              <a:schemeClr val="bg1"/>
            </a:solidFill>
          </a:ln>
          <a:effectLst>
            <a:outerShdw blurRad="224780" dist="38100" dir="2700000" algn="tl" rotWithShape="0">
              <a:prstClr val="black">
                <a:alpha val="14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3765" hangingPunct="1"/>
            <a:endParaRPr kumimoji="1" lang="zh-CN" altLang="en-US" kern="1200" dirty="0">
              <a:solidFill>
                <a:prstClr val="white"/>
              </a:solidFill>
              <a:latin typeface="等线"/>
              <a:ea typeface="等线" panose="02010600030101010101" pitchFamily="2" charset="-122"/>
            </a:endParaRPr>
          </a:p>
        </p:txBody>
      </p:sp>
      <p:sp>
        <p:nvSpPr>
          <p:cNvPr id="25" name="文本框 24"/>
          <p:cNvSpPr txBox="1"/>
          <p:nvPr/>
        </p:nvSpPr>
        <p:spPr>
          <a:xfrm>
            <a:off x="496159" y="431451"/>
            <a:ext cx="10777583" cy="584775"/>
          </a:xfrm>
          <a:prstGeom prst="rect">
            <a:avLst/>
          </a:prstGeom>
          <a:noFill/>
          <a:effectLst>
            <a:glow rad="127000">
              <a:schemeClr val="accent1"/>
            </a:glow>
          </a:effectLst>
        </p:spPr>
        <p:txBody>
          <a:bodyPr wrap="square" rtlCol="0">
            <a:spAutoFit/>
          </a:bodyPr>
          <a:lstStyle/>
          <a:p>
            <a:pPr defTabSz="913765" hangingPunct="1"/>
            <a:r>
              <a:rPr lang="en-US" altLang="zh-CN" sz="3200" kern="1200" dirty="0">
                <a:solidFill>
                  <a:srgbClr val="1F94D2"/>
                </a:solidFill>
                <a:latin typeface="Gotham Black" panose="02000603040000020004" pitchFamily="2" charset="0"/>
                <a:ea typeface="等线" panose="02010600030101010101" pitchFamily="2" charset="-122"/>
              </a:rPr>
              <a:t>3 ADJUSTABLE BREEZELESS MODES</a:t>
            </a:r>
            <a:endParaRPr lang="en-US" altLang="zh-CN" sz="3200" kern="1200" dirty="0">
              <a:solidFill>
                <a:srgbClr val="1F94D2"/>
              </a:solidFill>
              <a:latin typeface="Gotham Black" panose="02000603040000020004" pitchFamily="2" charset="0"/>
              <a:ea typeface="等线" panose="02010600030101010101" pitchFamily="2" charset="-122"/>
            </a:endParaRPr>
          </a:p>
        </p:txBody>
      </p:sp>
      <p:pic>
        <p:nvPicPr>
          <p:cNvPr id="7" name="图片 6"/>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a:xfrm>
            <a:off x="8231145" y="1959925"/>
            <a:ext cx="3476188" cy="1836225"/>
          </a:xfrm>
          <a:prstGeom prst="rect">
            <a:avLst/>
          </a:prstGeom>
        </p:spPr>
      </p:pic>
      <p:pic>
        <p:nvPicPr>
          <p:cNvPr id="8" name="图片 7"/>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a:xfrm>
            <a:off x="496158" y="1962653"/>
            <a:ext cx="3476191" cy="1836227"/>
          </a:xfrm>
          <a:prstGeom prst="rect">
            <a:avLst/>
          </a:prstGeom>
        </p:spPr>
      </p:pic>
      <p:pic>
        <p:nvPicPr>
          <p:cNvPr id="9" name="图片 8"/>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a:xfrm>
            <a:off x="4363651" y="1959924"/>
            <a:ext cx="3476191" cy="1836227"/>
          </a:xfrm>
          <a:prstGeom prst="rect">
            <a:avLst/>
          </a:prstGeom>
        </p:spPr>
      </p:pic>
      <p:sp>
        <p:nvSpPr>
          <p:cNvPr id="15" name="文本框 14"/>
          <p:cNvSpPr txBox="1"/>
          <p:nvPr>
            <p:custDataLst>
              <p:tags r:id="rId5"/>
            </p:custDataLst>
          </p:nvPr>
        </p:nvSpPr>
        <p:spPr>
          <a:xfrm>
            <a:off x="1081519" y="5177468"/>
            <a:ext cx="2722880" cy="400110"/>
          </a:xfrm>
          <a:prstGeom prst="rect">
            <a:avLst/>
          </a:prstGeom>
          <a:noFill/>
        </p:spPr>
        <p:txBody>
          <a:bodyPr wrap="square" rtlCol="0" anchor="t">
            <a:spAutoFit/>
          </a:bodyPr>
          <a:lstStyle/>
          <a:p>
            <a:pPr marL="285750" indent="-285750" defTabSz="913765" hangingPunct="1">
              <a:buFont typeface="Arial" panose="020B0604020202020204" pitchFamily="34" charset="0"/>
              <a:buChar char="•"/>
            </a:pPr>
            <a:r>
              <a:rPr lang="en-US" altLang="zh-CN" sz="1000" kern="1200" dirty="0">
                <a:solidFill>
                  <a:srgbClr val="666666"/>
                </a:solidFill>
                <a:latin typeface="Gotham Light" pitchFamily="2" charset="0"/>
                <a:ea typeface="等线" panose="02010600030101010101" pitchFamily="2" charset="-122"/>
                <a:cs typeface="Gotham Pro Regular" panose="02000503040000020004" charset="0"/>
                <a:sym typeface="+mn-ea"/>
              </a:rPr>
              <a:t>Internal Deflector </a:t>
            </a:r>
            <a:r>
              <a:rPr lang="zh-CN" altLang="en-US" sz="1000" kern="1200" dirty="0">
                <a:solidFill>
                  <a:srgbClr val="666666"/>
                </a:solidFill>
                <a:latin typeface="Gotham Light" pitchFamily="2" charset="0"/>
                <a:ea typeface="等线" panose="02010600030101010101" pitchFamily="2" charset="-122"/>
                <a:cs typeface="Gotham Pro Regular" panose="02000503040000020004" charset="0"/>
                <a:sym typeface="+mn-ea"/>
              </a:rPr>
              <a:t>：</a:t>
            </a:r>
            <a:r>
              <a:rPr lang="en-US" altLang="zh-CN" sz="1000" kern="1200" dirty="0">
                <a:solidFill>
                  <a:srgbClr val="666666"/>
                </a:solidFill>
                <a:latin typeface="Gotham Light" pitchFamily="2" charset="0"/>
                <a:ea typeface="等线" panose="02010600030101010101" pitchFamily="2" charset="-122"/>
                <a:cs typeface="Gotham Pro Regular" panose="02000503040000020004" charset="0"/>
                <a:sym typeface="+mn-ea"/>
              </a:rPr>
              <a:t>68°</a:t>
            </a:r>
            <a:endParaRPr lang="en-US" altLang="zh-CN" sz="1000" kern="1200" dirty="0">
              <a:solidFill>
                <a:srgbClr val="666666"/>
              </a:solidFill>
              <a:latin typeface="Gotham Light" pitchFamily="2" charset="0"/>
              <a:ea typeface="等线" panose="02010600030101010101" pitchFamily="2" charset="-122"/>
              <a:cs typeface="Gotham Pro Regular" panose="02000503040000020004" charset="0"/>
            </a:endParaRPr>
          </a:p>
          <a:p>
            <a:pPr marL="285750" indent="-285750" defTabSz="913765" hangingPunct="1">
              <a:buFont typeface="Arial" panose="020B0604020202020204" pitchFamily="34" charset="0"/>
              <a:buChar char="•"/>
            </a:pPr>
            <a:r>
              <a:rPr lang="en-US" altLang="zh-CN" sz="1000" kern="1200" dirty="0">
                <a:solidFill>
                  <a:srgbClr val="666666"/>
                </a:solidFill>
                <a:latin typeface="Gotham Light" pitchFamily="2" charset="0"/>
                <a:ea typeface="等线" panose="02010600030101010101" pitchFamily="2" charset="-122"/>
                <a:cs typeface="Gotham Pro Regular" panose="02000503040000020004" charset="0"/>
                <a:sym typeface="+mn-ea"/>
              </a:rPr>
              <a:t>External Deflector </a:t>
            </a:r>
            <a:r>
              <a:rPr lang="zh-CN" altLang="en-US" sz="1000" kern="1200" dirty="0">
                <a:solidFill>
                  <a:srgbClr val="666666"/>
                </a:solidFill>
                <a:latin typeface="Gotham Light" pitchFamily="2" charset="0"/>
                <a:ea typeface="等线" panose="02010600030101010101" pitchFamily="2" charset="-122"/>
                <a:cs typeface="Gotham Pro Regular" panose="02000503040000020004" charset="0"/>
                <a:sym typeface="+mn-ea"/>
              </a:rPr>
              <a:t>：</a:t>
            </a:r>
            <a:r>
              <a:rPr lang="en-US" altLang="zh-CN" sz="1000" kern="1200" dirty="0">
                <a:solidFill>
                  <a:srgbClr val="666666"/>
                </a:solidFill>
                <a:latin typeface="Gotham Light" pitchFamily="2" charset="0"/>
                <a:ea typeface="等线" panose="02010600030101010101" pitchFamily="2" charset="-122"/>
                <a:cs typeface="Gotham Pro Regular" panose="02000503040000020004" charset="0"/>
                <a:sym typeface="+mn-ea"/>
              </a:rPr>
              <a:t>50° </a:t>
            </a:r>
            <a:endParaRPr lang="en-US" altLang="zh-CN" sz="1000" kern="1200" dirty="0">
              <a:solidFill>
                <a:srgbClr val="666666"/>
              </a:solidFill>
              <a:latin typeface="Gotham Light" pitchFamily="2" charset="0"/>
              <a:ea typeface="等线" panose="02010600030101010101" pitchFamily="2" charset="-122"/>
              <a:cs typeface="Gotham Pro Regular" panose="02000503040000020004" charset="0"/>
              <a:sym typeface="+mn-ea"/>
            </a:endParaRPr>
          </a:p>
        </p:txBody>
      </p:sp>
      <p:sp>
        <p:nvSpPr>
          <p:cNvPr id="16" name="文本框 15"/>
          <p:cNvSpPr txBox="1"/>
          <p:nvPr>
            <p:custDataLst>
              <p:tags r:id="rId6"/>
            </p:custDataLst>
          </p:nvPr>
        </p:nvSpPr>
        <p:spPr>
          <a:xfrm>
            <a:off x="1616621" y="3933549"/>
            <a:ext cx="1527982" cy="400110"/>
          </a:xfrm>
          <a:prstGeom prst="rect">
            <a:avLst/>
          </a:prstGeom>
          <a:noFill/>
        </p:spPr>
        <p:txBody>
          <a:bodyPr wrap="none" rtlCol="0" anchor="t">
            <a:spAutoFit/>
          </a:bodyPr>
          <a:lstStyle/>
          <a:p>
            <a:pPr algn="ctr" defTabSz="1828165">
              <a:defRPr/>
            </a:pPr>
            <a:r>
              <a:rPr sz="2000" dirty="0">
                <a:solidFill>
                  <a:srgbClr val="1F94D2"/>
                </a:solidFill>
                <a:latin typeface="Gotham Medium"/>
                <a:sym typeface="Gotham Medium"/>
              </a:rPr>
              <a:t>Breeze Away</a:t>
            </a:r>
            <a:endParaRPr lang="zh-CN" altLang="en-US" sz="2000" dirty="0">
              <a:solidFill>
                <a:srgbClr val="1F94D2"/>
              </a:solidFill>
              <a:latin typeface="Gotham Medium"/>
              <a:ea typeface="等线" panose="02010600030101010101" pitchFamily="2" charset="-122"/>
              <a:sym typeface="Gotham Medium"/>
            </a:endParaRPr>
          </a:p>
        </p:txBody>
      </p:sp>
      <p:sp>
        <p:nvSpPr>
          <p:cNvPr id="22" name="Breeze Away"/>
          <p:cNvSpPr txBox="1"/>
          <p:nvPr>
            <p:custDataLst>
              <p:tags r:id="rId7"/>
            </p:custDataLst>
          </p:nvPr>
        </p:nvSpPr>
        <p:spPr>
          <a:xfrm>
            <a:off x="314111" y="4403023"/>
            <a:ext cx="3743960" cy="615551"/>
          </a:xfrm>
          <a:prstGeom prst="rect">
            <a:avLst/>
          </a:prstGeom>
          <a:noFill/>
          <a:ln w="12700">
            <a:miter lim="400000"/>
          </a:ln>
        </p:spPr>
        <p:txBody>
          <a:bodyPr wrap="square" tIns="91439" bIns="91439" anchor="ctr">
            <a:spAutoFit/>
          </a:bodyPr>
          <a:lstStyle>
            <a:lvl1pPr defTabSz="1828800">
              <a:defRPr sz="3600" b="0">
                <a:latin typeface="Gotham Medium"/>
                <a:ea typeface="Gotham Medium"/>
                <a:cs typeface="Gotham Medium"/>
                <a:sym typeface="Gotham Medium"/>
              </a:defRPr>
            </a:lvl1pPr>
          </a:lstStyle>
          <a:p>
            <a:pPr algn="ctr" defTabSz="1828165">
              <a:defRPr/>
            </a:pPr>
            <a:r>
              <a:rPr lang="en-US" altLang="zh-CN" sz="1400" kern="800" dirty="0">
                <a:solidFill>
                  <a:srgbClr val="666666"/>
                </a:solidFill>
                <a:latin typeface="Gotham Light" pitchFamily="2" charset="0"/>
                <a:ea typeface="微软雅黑" panose="020B0503020204020204" pitchFamily="34" charset="-122"/>
              </a:rPr>
              <a:t>upward deflector to</a:t>
            </a:r>
            <a:endParaRPr lang="en-US" altLang="zh-CN" sz="1400" kern="800" dirty="0">
              <a:solidFill>
                <a:srgbClr val="666666"/>
              </a:solidFill>
              <a:latin typeface="Gotham Light" pitchFamily="2" charset="0"/>
              <a:ea typeface="微软雅黑" panose="020B0503020204020204" pitchFamily="34" charset="-122"/>
            </a:endParaRPr>
          </a:p>
          <a:p>
            <a:pPr algn="ctr" defTabSz="1828165">
              <a:defRPr/>
            </a:pPr>
            <a:r>
              <a:rPr lang="en-US" altLang="zh-CN" sz="1400" kern="800" dirty="0">
                <a:solidFill>
                  <a:srgbClr val="666666"/>
                </a:solidFill>
                <a:latin typeface="Gotham Light" pitchFamily="2" charset="0"/>
                <a:ea typeface="微软雅黑" panose="020B0503020204020204" pitchFamily="34" charset="-122"/>
              </a:rPr>
              <a:t>avoid wind blowing directly on body</a:t>
            </a:r>
            <a:endParaRPr lang="en-US" altLang="zh-CN" sz="1400" kern="800" dirty="0">
              <a:solidFill>
                <a:srgbClr val="666666"/>
              </a:solidFill>
              <a:latin typeface="Gotham Light" pitchFamily="2" charset="0"/>
              <a:ea typeface="微软雅黑" panose="020B0503020204020204" pitchFamily="34" charset="-122"/>
            </a:endParaRPr>
          </a:p>
        </p:txBody>
      </p:sp>
      <p:sp>
        <p:nvSpPr>
          <p:cNvPr id="27" name="文本框 26"/>
          <p:cNvSpPr txBox="1"/>
          <p:nvPr>
            <p:custDataLst>
              <p:tags r:id="rId8"/>
            </p:custDataLst>
          </p:nvPr>
        </p:nvSpPr>
        <p:spPr>
          <a:xfrm>
            <a:off x="4952502" y="5177468"/>
            <a:ext cx="2027764" cy="400110"/>
          </a:xfrm>
          <a:prstGeom prst="rect">
            <a:avLst/>
          </a:prstGeom>
          <a:noFill/>
        </p:spPr>
        <p:txBody>
          <a:bodyPr wrap="square" rtlCol="0" anchor="t">
            <a:spAutoFit/>
          </a:bodyPr>
          <a:lstStyle/>
          <a:p>
            <a:pPr marL="285750" indent="-285750" defTabSz="913765" hangingPunct="1">
              <a:buFont typeface="Arial" panose="020B0604020202020204" pitchFamily="34" charset="0"/>
              <a:buChar char="•"/>
            </a:pPr>
            <a:r>
              <a:rPr sz="1000" kern="1200" dirty="0">
                <a:solidFill>
                  <a:srgbClr val="666666"/>
                </a:solidFill>
                <a:latin typeface="Gotham Light" pitchFamily="2" charset="0"/>
                <a:cs typeface="Gotham Pro Regular" panose="02000503040000020004" charset="0"/>
                <a:sym typeface="+mn-ea"/>
              </a:rPr>
              <a:t>Internal Deflector ：162°</a:t>
            </a:r>
            <a:endParaRPr sz="1000" kern="1200" dirty="0">
              <a:solidFill>
                <a:srgbClr val="666666"/>
              </a:solidFill>
              <a:latin typeface="Gotham Light" pitchFamily="2" charset="0"/>
              <a:cs typeface="Gotham Pro Regular" panose="02000503040000020004" charset="0"/>
              <a:sym typeface="+mn-ea"/>
            </a:endParaRPr>
          </a:p>
          <a:p>
            <a:pPr marL="285750" indent="-285750" defTabSz="913765" hangingPunct="1">
              <a:buFont typeface="Arial" panose="020B0604020202020204" pitchFamily="34" charset="0"/>
              <a:buChar char="•"/>
            </a:pPr>
            <a:r>
              <a:rPr sz="1000" kern="1200" dirty="0">
                <a:solidFill>
                  <a:srgbClr val="666666"/>
                </a:solidFill>
                <a:latin typeface="Gotham Light" pitchFamily="2" charset="0"/>
                <a:cs typeface="Gotham Pro Regular" panose="02000503040000020004" charset="0"/>
                <a:sym typeface="+mn-ea"/>
              </a:rPr>
              <a:t>External Deflector ：34°</a:t>
            </a:r>
            <a:endParaRPr sz="1000" kern="1200" dirty="0">
              <a:solidFill>
                <a:srgbClr val="666666"/>
              </a:solidFill>
              <a:latin typeface="Gotham Light" pitchFamily="2" charset="0"/>
              <a:cs typeface="Gotham Pro Regular" panose="02000503040000020004" charset="0"/>
              <a:sym typeface="+mn-ea"/>
            </a:endParaRPr>
          </a:p>
        </p:txBody>
      </p:sp>
      <p:sp>
        <p:nvSpPr>
          <p:cNvPr id="28" name="文本框 27"/>
          <p:cNvSpPr txBox="1"/>
          <p:nvPr>
            <p:custDataLst>
              <p:tags r:id="rId9"/>
            </p:custDataLst>
          </p:nvPr>
        </p:nvSpPr>
        <p:spPr>
          <a:xfrm>
            <a:off x="9474519" y="3933549"/>
            <a:ext cx="1289134" cy="400110"/>
          </a:xfrm>
          <a:prstGeom prst="rect">
            <a:avLst/>
          </a:prstGeom>
          <a:noFill/>
        </p:spPr>
        <p:txBody>
          <a:bodyPr wrap="none" rtlCol="0" anchor="t">
            <a:spAutoFit/>
          </a:bodyPr>
          <a:lstStyle/>
          <a:p>
            <a:pPr algn="ctr" defTabSz="1828165">
              <a:defRPr/>
            </a:pPr>
            <a:r>
              <a:rPr lang="en-GB" altLang="zh-CN" sz="2000" dirty="0">
                <a:solidFill>
                  <a:srgbClr val="1F94D2"/>
                </a:solidFill>
                <a:latin typeface="Gotham Medium"/>
                <a:ea typeface="等线" panose="02010600030101010101" pitchFamily="2" charset="-122"/>
                <a:sym typeface="Gotham Medium"/>
              </a:rPr>
              <a:t>Breezeless</a:t>
            </a:r>
            <a:endParaRPr lang="en-GB" altLang="zh-CN" sz="2000" dirty="0">
              <a:solidFill>
                <a:srgbClr val="1F94D2"/>
              </a:solidFill>
              <a:latin typeface="Gotham Medium"/>
              <a:ea typeface="等线" panose="02010600030101010101" pitchFamily="2" charset="-122"/>
              <a:sym typeface="Gotham Medium"/>
            </a:endParaRPr>
          </a:p>
        </p:txBody>
      </p:sp>
      <p:sp>
        <p:nvSpPr>
          <p:cNvPr id="30" name="Breeze Away"/>
          <p:cNvSpPr txBox="1"/>
          <p:nvPr>
            <p:custDataLst>
              <p:tags r:id="rId10"/>
            </p:custDataLst>
          </p:nvPr>
        </p:nvSpPr>
        <p:spPr>
          <a:xfrm>
            <a:off x="4235893" y="4403021"/>
            <a:ext cx="3743960" cy="615551"/>
          </a:xfrm>
          <a:prstGeom prst="rect">
            <a:avLst/>
          </a:prstGeom>
          <a:noFill/>
          <a:ln w="12700">
            <a:miter lim="400000"/>
          </a:ln>
        </p:spPr>
        <p:txBody>
          <a:bodyPr wrap="square" tIns="91439" bIns="91439" anchor="ctr">
            <a:spAutoFit/>
          </a:bodyPr>
          <a:lstStyle>
            <a:lvl1pPr defTabSz="1828800">
              <a:defRPr sz="3600" b="0">
                <a:latin typeface="Gotham Medium"/>
                <a:ea typeface="Gotham Medium"/>
                <a:cs typeface="Gotham Medium"/>
                <a:sym typeface="Gotham Medium"/>
              </a:defRPr>
            </a:lvl1pPr>
          </a:lstStyle>
          <a:p>
            <a:pPr algn="ctr" defTabSz="1828165">
              <a:defRPr/>
            </a:pPr>
            <a:r>
              <a:rPr lang="en-US" altLang="zh-CN" sz="1400" kern="800" dirty="0">
                <a:solidFill>
                  <a:srgbClr val="666666"/>
                </a:solidFill>
                <a:latin typeface="Gotham Light" pitchFamily="2" charset="0"/>
                <a:ea typeface="微软雅黑" panose="020B0503020204020204" pitchFamily="34" charset="-122"/>
              </a:rPr>
              <a:t>tender wind with air circulation</a:t>
            </a:r>
            <a:endParaRPr lang="en-US" altLang="zh-CN" sz="1400" kern="800" dirty="0">
              <a:solidFill>
                <a:srgbClr val="666666"/>
              </a:solidFill>
              <a:latin typeface="Gotham Light" pitchFamily="2" charset="0"/>
              <a:ea typeface="微软雅黑" panose="020B0503020204020204" pitchFamily="34" charset="-122"/>
            </a:endParaRPr>
          </a:p>
          <a:p>
            <a:pPr algn="ctr" defTabSz="1828165">
              <a:defRPr/>
            </a:pPr>
            <a:r>
              <a:rPr lang="en-US" altLang="zh-CN" sz="1400" kern="800" dirty="0">
                <a:solidFill>
                  <a:srgbClr val="666666"/>
                </a:solidFill>
                <a:latin typeface="Gotham Light" pitchFamily="2" charset="0"/>
                <a:ea typeface="微软雅黑" panose="020B0503020204020204" pitchFamily="34" charset="-122"/>
              </a:rPr>
              <a:t>simulate natural breeze</a:t>
            </a:r>
            <a:endParaRPr lang="en-US" altLang="zh-CN" sz="1400" kern="800" dirty="0">
              <a:solidFill>
                <a:srgbClr val="666666"/>
              </a:solidFill>
              <a:latin typeface="Gotham Light" pitchFamily="2" charset="0"/>
              <a:ea typeface="微软雅黑" panose="020B0503020204020204" pitchFamily="34" charset="-122"/>
            </a:endParaRPr>
          </a:p>
        </p:txBody>
      </p:sp>
      <p:sp>
        <p:nvSpPr>
          <p:cNvPr id="32" name="文本框 31"/>
          <p:cNvSpPr txBox="1"/>
          <p:nvPr>
            <p:custDataLst>
              <p:tags r:id="rId11"/>
            </p:custDataLst>
          </p:nvPr>
        </p:nvSpPr>
        <p:spPr>
          <a:xfrm>
            <a:off x="8781821" y="5177468"/>
            <a:ext cx="3372168" cy="553998"/>
          </a:xfrm>
          <a:prstGeom prst="rect">
            <a:avLst/>
          </a:prstGeom>
          <a:noFill/>
        </p:spPr>
        <p:txBody>
          <a:bodyPr wrap="square" rtlCol="0" anchor="t">
            <a:spAutoFit/>
          </a:bodyPr>
          <a:lstStyle/>
          <a:p>
            <a:pPr marL="285750" indent="-285750" defTabSz="913765" hangingPunct="1">
              <a:buFont typeface="Arial" panose="020B0604020202020204" pitchFamily="34" charset="0"/>
              <a:buChar char="•"/>
            </a:pPr>
            <a:r>
              <a:rPr sz="1000" kern="1200" dirty="0">
                <a:solidFill>
                  <a:srgbClr val="666666"/>
                </a:solidFill>
                <a:latin typeface="Gotham Light" pitchFamily="2" charset="0"/>
                <a:cs typeface="Gotham Pro Regular" panose="02000503040000020004" charset="0"/>
                <a:sym typeface="+mn-ea"/>
              </a:rPr>
              <a:t>Internal Deflector ：40°</a:t>
            </a:r>
            <a:endParaRPr sz="1000" kern="1200" dirty="0">
              <a:solidFill>
                <a:srgbClr val="666666"/>
              </a:solidFill>
              <a:latin typeface="Gotham Light" pitchFamily="2" charset="0"/>
              <a:cs typeface="Gotham Pro Regular" panose="02000503040000020004" charset="0"/>
              <a:sym typeface="+mn-ea"/>
            </a:endParaRPr>
          </a:p>
          <a:p>
            <a:pPr marL="285750" indent="-285750" defTabSz="913765" hangingPunct="1">
              <a:buFont typeface="Arial" panose="020B0604020202020204" pitchFamily="34" charset="0"/>
              <a:buChar char="•"/>
            </a:pPr>
            <a:r>
              <a:rPr sz="1000" kern="1200" dirty="0">
                <a:solidFill>
                  <a:srgbClr val="666666"/>
                </a:solidFill>
                <a:latin typeface="Gotham Light" pitchFamily="2" charset="0"/>
                <a:cs typeface="Gotham Pro Regular" panose="02000503040000020004" charset="0"/>
                <a:sym typeface="+mn-ea"/>
              </a:rPr>
              <a:t>External Deflector ：0°（Close）</a:t>
            </a:r>
            <a:endParaRPr sz="1000" kern="1200" dirty="0">
              <a:solidFill>
                <a:srgbClr val="666666"/>
              </a:solidFill>
              <a:latin typeface="Gotham Light" pitchFamily="2" charset="0"/>
              <a:cs typeface="Gotham Pro Regular" panose="02000503040000020004" charset="0"/>
              <a:sym typeface="+mn-ea"/>
            </a:endParaRPr>
          </a:p>
          <a:p>
            <a:pPr marL="285750" indent="-285750" defTabSz="913765" hangingPunct="1">
              <a:buFont typeface="Arial" panose="020B0604020202020204" pitchFamily="34" charset="0"/>
              <a:buChar char="•"/>
            </a:pPr>
            <a:r>
              <a:rPr sz="1000" kern="1200" dirty="0">
                <a:solidFill>
                  <a:srgbClr val="666666"/>
                </a:solidFill>
                <a:latin typeface="Gotham Light" pitchFamily="2" charset="0"/>
                <a:cs typeface="Gotham Pro Regular" panose="02000503040000020004" charset="0"/>
                <a:sym typeface="+mn-ea"/>
              </a:rPr>
              <a:t>Louver：15° Right</a:t>
            </a:r>
            <a:endParaRPr sz="1000" kern="1200" dirty="0">
              <a:solidFill>
                <a:srgbClr val="666666"/>
              </a:solidFill>
              <a:latin typeface="Gotham Light" pitchFamily="2" charset="0"/>
              <a:cs typeface="Gotham Pro Regular" panose="02000503040000020004" charset="0"/>
              <a:sym typeface="+mn-ea"/>
            </a:endParaRPr>
          </a:p>
        </p:txBody>
      </p:sp>
      <p:sp>
        <p:nvSpPr>
          <p:cNvPr id="45" name="Breeze Away"/>
          <p:cNvSpPr txBox="1"/>
          <p:nvPr>
            <p:custDataLst>
              <p:tags r:id="rId12"/>
            </p:custDataLst>
          </p:nvPr>
        </p:nvSpPr>
        <p:spPr>
          <a:xfrm>
            <a:off x="8105140" y="4403276"/>
            <a:ext cx="3743960" cy="615551"/>
          </a:xfrm>
          <a:prstGeom prst="rect">
            <a:avLst/>
          </a:prstGeom>
          <a:noFill/>
          <a:ln w="12700">
            <a:miter lim="400000"/>
          </a:ln>
        </p:spPr>
        <p:txBody>
          <a:bodyPr wrap="square" tIns="91439" bIns="91439" anchor="ctr">
            <a:spAutoFit/>
          </a:bodyPr>
          <a:lstStyle>
            <a:lvl1pPr defTabSz="1828800">
              <a:defRPr sz="3600" b="0">
                <a:latin typeface="Gotham Medium"/>
                <a:ea typeface="Gotham Medium"/>
                <a:cs typeface="Gotham Medium"/>
                <a:sym typeface="Gotham Medium"/>
              </a:defRPr>
            </a:lvl1pPr>
          </a:lstStyle>
          <a:p>
            <a:pPr algn="ctr" defTabSz="1828165">
              <a:defRPr/>
            </a:pPr>
            <a:r>
              <a:rPr lang="en-US" altLang="zh-CN" sz="1400" kern="800" dirty="0">
                <a:solidFill>
                  <a:srgbClr val="666666"/>
                </a:solidFill>
                <a:latin typeface="Gotham Light" pitchFamily="2" charset="0"/>
                <a:ea typeface="微软雅黑" panose="020B0503020204020204" pitchFamily="34" charset="-122"/>
              </a:rPr>
              <a:t>soften airflow via micro-holes </a:t>
            </a:r>
            <a:endParaRPr lang="en-US" altLang="zh-CN" sz="1400" kern="800" dirty="0">
              <a:solidFill>
                <a:srgbClr val="666666"/>
              </a:solidFill>
              <a:latin typeface="Gotham Light" pitchFamily="2" charset="0"/>
              <a:ea typeface="微软雅黑" panose="020B0503020204020204" pitchFamily="34" charset="-122"/>
            </a:endParaRPr>
          </a:p>
          <a:p>
            <a:pPr algn="ctr" defTabSz="1828165">
              <a:defRPr/>
            </a:pPr>
            <a:r>
              <a:rPr lang="en-US" altLang="zh-CN" sz="1400" kern="800" dirty="0">
                <a:solidFill>
                  <a:srgbClr val="666666"/>
                </a:solidFill>
                <a:latin typeface="Gotham Light" pitchFamily="2" charset="0"/>
                <a:ea typeface="微软雅黑" panose="020B0503020204020204" pitchFamily="34" charset="-122"/>
              </a:rPr>
              <a:t>cooling without a noticeable breeze</a:t>
            </a:r>
            <a:endParaRPr lang="en-US" altLang="zh-CN" sz="1400" kern="800" dirty="0">
              <a:solidFill>
                <a:srgbClr val="666666"/>
              </a:solidFill>
              <a:latin typeface="Gotham Light" pitchFamily="2" charset="0"/>
              <a:ea typeface="微软雅黑" panose="020B0503020204020204" pitchFamily="34" charset="-122"/>
            </a:endParaRPr>
          </a:p>
        </p:txBody>
      </p:sp>
      <p:sp>
        <p:nvSpPr>
          <p:cNvPr id="49" name="文本框 48"/>
          <p:cNvSpPr txBox="1"/>
          <p:nvPr/>
        </p:nvSpPr>
        <p:spPr>
          <a:xfrm>
            <a:off x="13817600" y="-165100"/>
            <a:ext cx="184731" cy="369332"/>
          </a:xfrm>
          <a:prstGeom prst="rect">
            <a:avLst/>
          </a:prstGeom>
          <a:noFill/>
        </p:spPr>
        <p:txBody>
          <a:bodyPr wrap="none" rtlCol="0">
            <a:spAutoFit/>
          </a:bodyPr>
          <a:lstStyle/>
          <a:p>
            <a:pPr defTabSz="913765" hangingPunct="1"/>
            <a:endParaRPr kumimoji="1" lang="zh-CN" altLang="en-US" kern="1200" dirty="0">
              <a:solidFill>
                <a:prstClr val="black"/>
              </a:solidFill>
              <a:latin typeface="等线"/>
              <a:ea typeface="等线" panose="02010600030101010101" pitchFamily="2" charset="-122"/>
            </a:endParaRPr>
          </a:p>
        </p:txBody>
      </p:sp>
      <p:sp>
        <p:nvSpPr>
          <p:cNvPr id="26" name="文本框 25"/>
          <p:cNvSpPr txBox="1"/>
          <p:nvPr>
            <p:custDataLst>
              <p:tags r:id="rId13"/>
            </p:custDataLst>
          </p:nvPr>
        </p:nvSpPr>
        <p:spPr>
          <a:xfrm>
            <a:off x="5523566" y="3933549"/>
            <a:ext cx="1430200" cy="400110"/>
          </a:xfrm>
          <a:prstGeom prst="rect">
            <a:avLst/>
          </a:prstGeom>
          <a:noFill/>
        </p:spPr>
        <p:txBody>
          <a:bodyPr wrap="none" rtlCol="0" anchor="t">
            <a:spAutoFit/>
          </a:bodyPr>
          <a:lstStyle/>
          <a:p>
            <a:pPr algn="ctr" defTabSz="1828165">
              <a:defRPr/>
            </a:pPr>
            <a:r>
              <a:rPr sz="2000" dirty="0">
                <a:solidFill>
                  <a:srgbClr val="1F94D2"/>
                </a:solidFill>
                <a:latin typeface="Gotham Medium"/>
                <a:sym typeface="Gotham Medium"/>
              </a:rPr>
              <a:t>Breeze Mild</a:t>
            </a:r>
            <a:endParaRPr sz="2000" dirty="0">
              <a:solidFill>
                <a:srgbClr val="1F94D2"/>
              </a:solidFill>
              <a:latin typeface="Gotham Medium"/>
              <a:sym typeface="Gotham Medium"/>
            </a:endParaRPr>
          </a:p>
        </p:txBody>
      </p:sp>
      <p:pic>
        <p:nvPicPr>
          <p:cNvPr id="13" name="图片 12"/>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1081519" y="3946500"/>
            <a:ext cx="370943" cy="334800"/>
          </a:xfrm>
          <a:prstGeom prst="rect">
            <a:avLst/>
          </a:prstGeom>
        </p:spPr>
      </p:pic>
      <p:pic>
        <p:nvPicPr>
          <p:cNvPr id="18" name="图片 17"/>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9022661" y="3975821"/>
            <a:ext cx="343211" cy="309769"/>
          </a:xfrm>
          <a:prstGeom prst="rect">
            <a:avLst/>
          </a:prstGeom>
        </p:spPr>
      </p:pic>
      <p:pic>
        <p:nvPicPr>
          <p:cNvPr id="20" name="图片 19"/>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5067593" y="3975821"/>
            <a:ext cx="343211" cy="309769"/>
          </a:xfrm>
          <a:prstGeom prst="rect">
            <a:avLst/>
          </a:prstGeom>
        </p:spPr>
      </p:pic>
      <p:sp>
        <p:nvSpPr>
          <p:cNvPr id="10" name="文本框 9"/>
          <p:cNvSpPr txBox="1"/>
          <p:nvPr/>
        </p:nvSpPr>
        <p:spPr>
          <a:xfrm>
            <a:off x="585694" y="984250"/>
            <a:ext cx="10074275" cy="368300"/>
          </a:xfrm>
          <a:prstGeom prst="rect">
            <a:avLst/>
          </a:prstGeom>
          <a:ln w="12700">
            <a:miter lim="400000"/>
          </a:ln>
        </p:spPr>
        <p:txBody>
          <a:bodyPr wrap="square" lIns="45719" rIns="45719" rtlCol="0">
            <a:spAutoFit/>
          </a:bodyPr>
          <a:lstStyle>
            <a:lvl1pPr>
              <a:defRPr sz="1400">
                <a:solidFill>
                  <a:srgbClr val="666666"/>
                </a:solidFill>
                <a:latin typeface="Gotham"/>
                <a:ea typeface="Gotham"/>
                <a:cs typeface="Gotham"/>
                <a:sym typeface="Gotham"/>
              </a:defRPr>
            </a:lvl1pPr>
          </a:lstStyle>
          <a:p>
            <a:pPr lvl="0" algn="l"/>
            <a:r>
              <a:rPr sz="1800">
                <a:sym typeface="Gotham"/>
              </a:rPr>
              <a:t>Softly Cool You Down Without Noticeable Breeze.  </a:t>
            </a:r>
            <a:endParaRPr sz="1800">
              <a:sym typeface="+mn-ea"/>
            </a:endParaRP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P9"/>
          <p:cNvPicPr>
            <a:picLocks noChangeAspect="1"/>
          </p:cNvPicPr>
          <p:nvPr/>
        </p:nvPicPr>
        <p:blipFill>
          <a:blip r:embed="rId1"/>
          <a:stretch>
            <a:fillRect/>
          </a:stretch>
        </p:blipFill>
        <p:spPr>
          <a:xfrm>
            <a:off x="0" y="5080"/>
            <a:ext cx="12192000" cy="6857365"/>
          </a:xfrm>
          <a:prstGeom prst="rect">
            <a:avLst/>
          </a:prstGeom>
        </p:spPr>
      </p:pic>
      <p:sp>
        <p:nvSpPr>
          <p:cNvPr id="347" name="矩形 19"/>
          <p:cNvSpPr txBox="1"/>
          <p:nvPr/>
        </p:nvSpPr>
        <p:spPr>
          <a:xfrm>
            <a:off x="788670" y="1783715"/>
            <a:ext cx="4270375" cy="1198880"/>
          </a:xfrm>
          <a:prstGeom prst="rect">
            <a:avLst/>
          </a:prstGeom>
          <a:ln w="12700">
            <a:miter lim="400000"/>
          </a:ln>
        </p:spPr>
        <p:txBody>
          <a:bodyPr wrap="square" lIns="45719" rIns="45719">
            <a:spAutoFit/>
          </a:bodyPr>
          <a:lstStyle>
            <a:lvl1pPr>
              <a:defRPr sz="1400">
                <a:solidFill>
                  <a:srgbClr val="666666"/>
                </a:solidFill>
                <a:latin typeface="Gotham"/>
                <a:ea typeface="Gotham"/>
                <a:cs typeface="Gotham"/>
                <a:sym typeface="Gotham"/>
              </a:defRPr>
            </a:lvl1pPr>
          </a:lstStyle>
          <a:p>
            <a:pPr algn="l"/>
            <a:r>
              <a:rPr sz="1800"/>
              <a:t>With CoolFlash Plus technology, Breezeless E could achieve instant cooling in your whole room with one quick click.</a:t>
            </a:r>
            <a:endParaRPr sz="1800"/>
          </a:p>
        </p:txBody>
      </p:sp>
      <p:sp>
        <p:nvSpPr>
          <p:cNvPr id="348" name="文本框 5"/>
          <p:cNvSpPr txBox="1"/>
          <p:nvPr/>
        </p:nvSpPr>
        <p:spPr>
          <a:xfrm>
            <a:off x="788571" y="949928"/>
            <a:ext cx="4020976" cy="681990"/>
          </a:xfrm>
          <a:prstGeom prst="rect">
            <a:avLst/>
          </a:prstGeom>
          <a:ln w="12700">
            <a:miter lim="400000"/>
          </a:ln>
        </p:spPr>
        <p:txBody>
          <a:bodyPr lIns="45719" rIns="45719">
            <a:spAutoFit/>
          </a:bodyPr>
          <a:lstStyle>
            <a:lvl1pPr>
              <a:lnSpc>
                <a:spcPct val="80000"/>
              </a:lnSpc>
              <a:defRPr sz="4800">
                <a:solidFill>
                  <a:srgbClr val="1F94D2"/>
                </a:solidFill>
                <a:latin typeface="Gotham"/>
                <a:ea typeface="Gotham"/>
                <a:cs typeface="Gotham"/>
                <a:sym typeface="Gotham"/>
              </a:defRPr>
            </a:lvl1pPr>
          </a:lstStyle>
          <a:p>
            <a:r>
              <a:rPr b="1">
                <a:latin typeface="Gotham Bold" pitchFamily="2" charset="0"/>
                <a:cs typeface="Gotham Bold" pitchFamily="2" charset="0"/>
              </a:rPr>
              <a:t>Cool Flash</a:t>
            </a:r>
            <a:endParaRPr b="1">
              <a:latin typeface="Gotham Bold" pitchFamily="2" charset="0"/>
              <a:cs typeface="Gotham Bold" pitchFamily="2" charset="0"/>
            </a:endParaRPr>
          </a:p>
        </p:txBody>
      </p:sp>
      <p:sp>
        <p:nvSpPr>
          <p:cNvPr id="27" name="矩形 26"/>
          <p:cNvSpPr/>
          <p:nvPr/>
        </p:nvSpPr>
        <p:spPr>
          <a:xfrm>
            <a:off x="743402" y="5206915"/>
            <a:ext cx="1001395" cy="398780"/>
          </a:xfrm>
          <a:prstGeom prst="rect">
            <a:avLst/>
          </a:prstGeom>
        </p:spPr>
        <p:txBody>
          <a:bodyPr wrap="none">
            <a:spAutoFit/>
          </a:bodyPr>
          <a:lstStyle/>
          <a:p>
            <a:pPr algn="ctr"/>
            <a:r>
              <a:rPr lang="en-US" altLang="zh-CN" sz="2000" b="1" dirty="0">
                <a:solidFill>
                  <a:srgbClr val="666666"/>
                </a:solidFill>
                <a:latin typeface="Gotham Bold" pitchFamily="2" charset="0"/>
              </a:rPr>
              <a:t>680</a:t>
            </a:r>
            <a:r>
              <a:rPr lang="en-US" altLang="zh-CN" sz="2000" b="1" dirty="0">
                <a:solidFill>
                  <a:srgbClr val="666666"/>
                </a:solidFill>
                <a:latin typeface="Gotham Bold" pitchFamily="2" charset="0"/>
                <a:sym typeface="+mn-ea"/>
              </a:rPr>
              <a:t>M³</a:t>
            </a:r>
            <a:endParaRPr lang="en-US" altLang="zh-CN" sz="2000" b="1" dirty="0">
              <a:solidFill>
                <a:srgbClr val="666666"/>
              </a:solidFill>
              <a:latin typeface="Gotham Bold" pitchFamily="2" charset="0"/>
              <a:sym typeface="+mn-ea"/>
            </a:endParaRPr>
          </a:p>
        </p:txBody>
      </p:sp>
      <p:sp>
        <p:nvSpPr>
          <p:cNvPr id="28" name="矩形 27"/>
          <p:cNvSpPr/>
          <p:nvPr/>
        </p:nvSpPr>
        <p:spPr>
          <a:xfrm>
            <a:off x="654819" y="4970695"/>
            <a:ext cx="1178560" cy="307975"/>
          </a:xfrm>
          <a:prstGeom prst="rect">
            <a:avLst/>
          </a:prstGeom>
        </p:spPr>
        <p:txBody>
          <a:bodyPr wrap="none">
            <a:spAutoFit/>
          </a:bodyPr>
          <a:lstStyle/>
          <a:p>
            <a:pPr algn="ctr"/>
            <a:r>
              <a:rPr lang="en-US" altLang="zh-CN" sz="1400" dirty="0">
                <a:solidFill>
                  <a:srgbClr val="666666"/>
                </a:solidFill>
                <a:latin typeface="Gotham Book" pitchFamily="2" charset="0"/>
              </a:rPr>
              <a:t>Air Volume</a:t>
            </a:r>
            <a:endParaRPr lang="en-US" altLang="zh-CN" sz="1400" dirty="0">
              <a:solidFill>
                <a:srgbClr val="666666"/>
              </a:solidFill>
              <a:latin typeface="Gotham Book" pitchFamily="2" charset="0"/>
            </a:endParaRPr>
          </a:p>
        </p:txBody>
      </p:sp>
      <p:sp>
        <p:nvSpPr>
          <p:cNvPr id="29" name="文本框 28"/>
          <p:cNvSpPr txBox="1"/>
          <p:nvPr/>
        </p:nvSpPr>
        <p:spPr>
          <a:xfrm>
            <a:off x="2230169" y="4971330"/>
            <a:ext cx="1265090" cy="307777"/>
          </a:xfrm>
          <a:prstGeom prst="rect">
            <a:avLst/>
          </a:prstGeom>
          <a:noFill/>
        </p:spPr>
        <p:txBody>
          <a:bodyPr wrap="none" rtlCol="0" anchor="t">
            <a:spAutoFit/>
          </a:bodyPr>
          <a:lstStyle/>
          <a:p>
            <a:pPr algn="ctr"/>
            <a:r>
              <a:rPr lang="en-US" altLang="zh-CN" sz="1400" dirty="0">
                <a:solidFill>
                  <a:srgbClr val="666666"/>
                </a:solidFill>
                <a:latin typeface="Gotham Book" pitchFamily="2" charset="0"/>
                <a:sym typeface="+mn-ea"/>
              </a:rPr>
              <a:t>Air Distance</a:t>
            </a:r>
            <a:endParaRPr lang="en-US" altLang="zh-CN" sz="1400" dirty="0">
              <a:solidFill>
                <a:srgbClr val="666666"/>
              </a:solidFill>
              <a:latin typeface="Gotham Book" pitchFamily="2" charset="0"/>
              <a:sym typeface="+mn-ea"/>
            </a:endParaRPr>
          </a:p>
        </p:txBody>
      </p:sp>
      <p:sp>
        <p:nvSpPr>
          <p:cNvPr id="30" name="矩形 29"/>
          <p:cNvSpPr/>
          <p:nvPr/>
        </p:nvSpPr>
        <p:spPr>
          <a:xfrm>
            <a:off x="2448059" y="5207550"/>
            <a:ext cx="829310" cy="398780"/>
          </a:xfrm>
          <a:prstGeom prst="rect">
            <a:avLst/>
          </a:prstGeom>
        </p:spPr>
        <p:txBody>
          <a:bodyPr wrap="none">
            <a:spAutoFit/>
          </a:bodyPr>
          <a:lstStyle/>
          <a:p>
            <a:pPr algn="ctr"/>
            <a:r>
              <a:rPr lang="en-US" altLang="zh-CN" sz="2000" b="1" dirty="0">
                <a:solidFill>
                  <a:srgbClr val="666666"/>
                </a:solidFill>
                <a:latin typeface="Gotham Bold" pitchFamily="2" charset="0"/>
              </a:rPr>
              <a:t>9.0</a:t>
            </a:r>
            <a:r>
              <a:rPr lang="en-US" altLang="zh-CN" sz="2000" b="1" dirty="0">
                <a:solidFill>
                  <a:srgbClr val="666666"/>
                </a:solidFill>
                <a:latin typeface="Gotham Bold" pitchFamily="2" charset="0"/>
                <a:sym typeface="+mn-ea"/>
              </a:rPr>
              <a:t>M</a:t>
            </a:r>
            <a:endParaRPr lang="en-US" altLang="zh-CN" sz="2000" b="1" dirty="0">
              <a:solidFill>
                <a:srgbClr val="666666"/>
              </a:solidFill>
              <a:latin typeface="Gotham Bold" pitchFamily="2" charset="0"/>
              <a:sym typeface="+mn-ea"/>
            </a:endParaRPr>
          </a:p>
        </p:txBody>
      </p:sp>
      <p:cxnSp>
        <p:nvCxnSpPr>
          <p:cNvPr id="31" name="直线连接符 52"/>
          <p:cNvCxnSpPr/>
          <p:nvPr/>
        </p:nvCxnSpPr>
        <p:spPr>
          <a:xfrm>
            <a:off x="587598" y="4808770"/>
            <a:ext cx="2870200" cy="0"/>
          </a:xfrm>
          <a:prstGeom prst="line">
            <a:avLst/>
          </a:prstGeom>
          <a:ln w="12700">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2" name="直线连接符 52"/>
          <p:cNvCxnSpPr/>
          <p:nvPr/>
        </p:nvCxnSpPr>
        <p:spPr>
          <a:xfrm>
            <a:off x="587598" y="5662210"/>
            <a:ext cx="1221105" cy="0"/>
          </a:xfrm>
          <a:prstGeom prst="line">
            <a:avLst/>
          </a:prstGeom>
          <a:ln w="12700">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3" name="直线连接符 52"/>
          <p:cNvCxnSpPr/>
          <p:nvPr/>
        </p:nvCxnSpPr>
        <p:spPr>
          <a:xfrm>
            <a:off x="2252161" y="5662210"/>
            <a:ext cx="1221105" cy="0"/>
          </a:xfrm>
          <a:prstGeom prst="line">
            <a:avLst/>
          </a:prstGeom>
          <a:ln w="12700">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pic>
        <p:nvPicPr>
          <p:cNvPr id="34" name="图片 3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0640" y="3180286"/>
            <a:ext cx="943934" cy="1246476"/>
          </a:xfrm>
          <a:prstGeom prst="rect">
            <a:avLst/>
          </a:prstGeom>
        </p:spPr>
      </p:pic>
      <p:sp>
        <p:nvSpPr>
          <p:cNvPr id="35" name="矩形 34"/>
          <p:cNvSpPr/>
          <p:nvPr>
            <p:custDataLst>
              <p:tags r:id="rId3"/>
            </p:custDataLst>
          </p:nvPr>
        </p:nvSpPr>
        <p:spPr>
          <a:xfrm>
            <a:off x="1702155" y="3194891"/>
            <a:ext cx="3142172" cy="1200329"/>
          </a:xfrm>
          <a:prstGeom prst="rect">
            <a:avLst/>
          </a:prstGeom>
        </p:spPr>
        <p:txBody>
          <a:bodyPr wrap="square">
            <a:spAutoFit/>
          </a:bodyPr>
          <a:lstStyle/>
          <a:p>
            <a:r>
              <a:rPr lang="en-US" altLang="zh-CN" sz="3600" dirty="0">
                <a:solidFill>
                  <a:srgbClr val="1F94D2"/>
                </a:solidFill>
                <a:latin typeface="Gotham Bold" pitchFamily="2" charset="0"/>
                <a:cs typeface="Gotham Pro Medium" panose="02000503040000020004" pitchFamily="2" charset="0"/>
                <a:sym typeface="+mn-ea"/>
              </a:rPr>
              <a:t>6.3 </a:t>
            </a:r>
            <a:r>
              <a:rPr lang="zh-CN" altLang="en-US" sz="3600" dirty="0">
                <a:solidFill>
                  <a:srgbClr val="1F94D2"/>
                </a:solidFill>
                <a:latin typeface="Gotham Bold" pitchFamily="2" charset="0"/>
                <a:ea typeface="Source Han Sans CN Medium" panose="020B0300000000000000" charset="-122"/>
                <a:cs typeface="Gotham Pro Medium" panose="02000503040000020004" pitchFamily="2" charset="0"/>
                <a:sym typeface="+mn-ea"/>
              </a:rPr>
              <a:t>℃</a:t>
            </a:r>
            <a:endParaRPr lang="en-US" altLang="zh-CN" sz="3600" dirty="0">
              <a:solidFill>
                <a:srgbClr val="1F94D2"/>
              </a:solidFill>
              <a:latin typeface="Gotham Bold" pitchFamily="2" charset="0"/>
              <a:ea typeface="Source Han Sans CN Medium" panose="020B0300000000000000" charset="-122"/>
              <a:cs typeface="Gotham Pro Medium" panose="02000503040000020004" pitchFamily="2" charset="0"/>
              <a:sym typeface="+mn-ea"/>
            </a:endParaRPr>
          </a:p>
          <a:p>
            <a:r>
              <a:rPr lang="en-US" altLang="zh-CN" sz="3600" dirty="0">
                <a:solidFill>
                  <a:srgbClr val="1F94D2"/>
                </a:solidFill>
                <a:latin typeface="Gotham Bold" pitchFamily="2" charset="0"/>
                <a:cs typeface="Gotham Pro Medium" panose="02000503040000020004" pitchFamily="2" charset="0"/>
                <a:sym typeface="+mn-ea"/>
              </a:rPr>
              <a:t>in 10min</a:t>
            </a:r>
            <a:r>
              <a:rPr lang="zh-CN" altLang="en-US" sz="3600" dirty="0">
                <a:solidFill>
                  <a:srgbClr val="1F94D2"/>
                </a:solidFill>
                <a:latin typeface="Gotham Bold" pitchFamily="2" charset="0"/>
                <a:cs typeface="Gotham Pro Medium" panose="02000503040000020004" pitchFamily="2" charset="0"/>
                <a:sym typeface="+mn-ea"/>
              </a:rPr>
              <a:t>*</a:t>
            </a:r>
            <a:endParaRPr lang="en-US" altLang="zh-CN" sz="3600" dirty="0">
              <a:solidFill>
                <a:srgbClr val="1F94D2"/>
              </a:solidFill>
              <a:latin typeface="Gotham Bold" pitchFamily="2" charset="0"/>
              <a:cs typeface="Gotham Pro Medium" panose="02000503040000020004" pitchFamily="2" charset="0"/>
              <a:sym typeface="+mn-ea"/>
            </a:endParaRPr>
          </a:p>
        </p:txBody>
      </p:sp>
      <p:sp>
        <p:nvSpPr>
          <p:cNvPr id="3" name="文本框 11"/>
          <p:cNvSpPr txBox="1"/>
          <p:nvPr/>
        </p:nvSpPr>
        <p:spPr>
          <a:xfrm>
            <a:off x="481330" y="6275705"/>
            <a:ext cx="8086090" cy="229870"/>
          </a:xfrm>
          <a:prstGeom prst="rect">
            <a:avLst/>
          </a:prstGeom>
          <a:ln w="12700">
            <a:miter lim="400000"/>
          </a:ln>
        </p:spPr>
        <p:txBody>
          <a:bodyPr wrap="square" lIns="45719" rIns="45719">
            <a:spAutoFit/>
          </a:bodyPr>
          <a:lstStyle/>
          <a:p>
            <a:pPr algn="l">
              <a:defRPr sz="900">
                <a:solidFill>
                  <a:srgbClr val="BFBFBF"/>
                </a:solidFill>
                <a:latin typeface="Gotham Pro Regular" panose="02000503040000020004"/>
                <a:ea typeface="Gotham Pro Regular" panose="02000503040000020004"/>
                <a:cs typeface="Gotham Pro Regular" panose="02000503040000020004"/>
                <a:sym typeface="Gotham Pro Regular" panose="02000503040000020004"/>
              </a:defRPr>
            </a:pPr>
            <a:r>
              <a:rPr>
                <a:sym typeface="+mn-ea"/>
              </a:rPr>
              <a:t>* </a:t>
            </a:r>
            <a:r>
              <a:t>Based on lab data in specific conditions</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descr="P12"/>
          <p:cNvPicPr>
            <a:picLocks noChangeAspect="1"/>
          </p:cNvPicPr>
          <p:nvPr/>
        </p:nvPicPr>
        <p:blipFill>
          <a:blip r:embed="rId1"/>
          <a:srcRect r="-344"/>
          <a:stretch>
            <a:fillRect/>
          </a:stretch>
        </p:blipFill>
        <p:spPr>
          <a:xfrm>
            <a:off x="0" y="7620"/>
            <a:ext cx="12252960" cy="6868160"/>
          </a:xfrm>
          <a:prstGeom prst="rect">
            <a:avLst/>
          </a:prstGeom>
        </p:spPr>
      </p:pic>
      <p:sp>
        <p:nvSpPr>
          <p:cNvPr id="368" name="文本框 11"/>
          <p:cNvSpPr txBox="1"/>
          <p:nvPr/>
        </p:nvSpPr>
        <p:spPr>
          <a:xfrm>
            <a:off x="481330" y="6275705"/>
            <a:ext cx="8086090" cy="229870"/>
          </a:xfrm>
          <a:prstGeom prst="rect">
            <a:avLst/>
          </a:prstGeom>
          <a:ln w="12700">
            <a:miter lim="400000"/>
          </a:ln>
        </p:spPr>
        <p:txBody>
          <a:bodyPr wrap="square" lIns="45719" rIns="45719">
            <a:spAutoFit/>
          </a:bodyPr>
          <a:lstStyle/>
          <a:p>
            <a:pPr algn="l">
              <a:defRPr sz="900">
                <a:solidFill>
                  <a:srgbClr val="BFBFBF"/>
                </a:solidFill>
                <a:latin typeface="Gotham Pro Regular" panose="02000503040000020004"/>
                <a:ea typeface="Gotham Pro Regular" panose="02000503040000020004"/>
                <a:cs typeface="Gotham Pro Regular" panose="02000503040000020004"/>
                <a:sym typeface="Gotham Pro Regular" panose="02000503040000020004"/>
              </a:defRPr>
            </a:pPr>
            <a:r>
              <a:t>* Tested under the outdoor temperature of 2 ℃</a:t>
            </a:r>
          </a:p>
        </p:txBody>
      </p:sp>
      <p:sp>
        <p:nvSpPr>
          <p:cNvPr id="16" name="文本框 15"/>
          <p:cNvSpPr txBox="1"/>
          <p:nvPr/>
        </p:nvSpPr>
        <p:spPr>
          <a:xfrm>
            <a:off x="590426" y="1840107"/>
            <a:ext cx="4349219" cy="830997"/>
          </a:xfrm>
          <a:prstGeom prst="rect">
            <a:avLst/>
          </a:prstGeom>
          <a:noFill/>
          <a:effectLst>
            <a:glow rad="127000">
              <a:schemeClr val="accent1"/>
            </a:glow>
          </a:effectLst>
        </p:spPr>
        <p:txBody>
          <a:bodyPr wrap="square" rtlCol="0">
            <a:spAutoFit/>
          </a:bodyPr>
          <a:lstStyle/>
          <a:p>
            <a:r>
              <a:rPr lang="en-US" altLang="zh-CN" sz="4800" dirty="0">
                <a:solidFill>
                  <a:srgbClr val="FE8834"/>
                </a:solidFill>
                <a:latin typeface="Gotham Black" panose="02000603040000020004" pitchFamily="2" charset="0"/>
              </a:rPr>
              <a:t>HEAT FLASH</a:t>
            </a:r>
            <a:endParaRPr lang="en-US" altLang="zh-CN" sz="4800" dirty="0">
              <a:solidFill>
                <a:srgbClr val="FE8834"/>
              </a:solidFill>
              <a:latin typeface="Gotham Black" panose="02000603040000020004" pitchFamily="2" charset="0"/>
            </a:endParaRPr>
          </a:p>
        </p:txBody>
      </p:sp>
      <p:sp>
        <p:nvSpPr>
          <p:cNvPr id="14" name="文本框 13"/>
          <p:cNvSpPr txBox="1"/>
          <p:nvPr/>
        </p:nvSpPr>
        <p:spPr>
          <a:xfrm>
            <a:off x="590550" y="2866390"/>
            <a:ext cx="6370320" cy="922020"/>
          </a:xfrm>
          <a:prstGeom prst="rect">
            <a:avLst/>
          </a:prstGeom>
          <a:ln w="12700">
            <a:miter lim="400000"/>
          </a:ln>
        </p:spPr>
        <p:txBody>
          <a:bodyPr wrap="square" lIns="45719" rIns="45719" rtlCol="0">
            <a:spAutoFit/>
          </a:bodyPr>
          <a:lstStyle>
            <a:lvl1pPr>
              <a:defRPr sz="1400">
                <a:solidFill>
                  <a:srgbClr val="666666"/>
                </a:solidFill>
                <a:latin typeface="Gotham"/>
                <a:ea typeface="Gotham"/>
                <a:cs typeface="Gotham"/>
                <a:sym typeface="Gotham"/>
              </a:defRPr>
            </a:lvl1pPr>
          </a:lstStyle>
          <a:p>
            <a:pPr lvl="0" algn="l"/>
            <a:r>
              <a:rPr sz="1800">
                <a:sym typeface="+mn-ea"/>
              </a:rPr>
              <a:t>The Heat Flash function could achieve fast warming. Indoor temperature could rise up in a short time.  </a:t>
            </a:r>
            <a:endParaRPr sz="1800">
              <a:sym typeface="+mn-ea"/>
            </a:endParaRPr>
          </a:p>
          <a:p>
            <a:pPr lvl="0" algn="l"/>
            <a:r>
              <a:rPr sz="1800">
                <a:sym typeface="+mn-ea"/>
              </a:rPr>
              <a:t>Expanding your temperature comfort experience.</a:t>
            </a:r>
            <a:endParaRPr sz="1800">
              <a:sym typeface="+mn-ea"/>
            </a:endParaRPr>
          </a:p>
        </p:txBody>
      </p:sp>
      <p:sp>
        <p:nvSpPr>
          <p:cNvPr id="12" name="矩形 11"/>
          <p:cNvSpPr/>
          <p:nvPr>
            <p:custDataLst>
              <p:tags r:id="rId2"/>
            </p:custDataLst>
          </p:nvPr>
        </p:nvSpPr>
        <p:spPr>
          <a:xfrm>
            <a:off x="1872245" y="4035607"/>
            <a:ext cx="3018238" cy="1445260"/>
          </a:xfrm>
          <a:prstGeom prst="rect">
            <a:avLst/>
          </a:prstGeom>
        </p:spPr>
        <p:txBody>
          <a:bodyPr wrap="square">
            <a:spAutoFit/>
          </a:bodyPr>
          <a:lstStyle/>
          <a:p>
            <a:r>
              <a:rPr lang="en-US" altLang="zh-CN" sz="4400" dirty="0">
                <a:solidFill>
                  <a:srgbClr val="FE8834"/>
                </a:solidFill>
                <a:latin typeface="Gotham Bold" pitchFamily="2" charset="0"/>
                <a:cs typeface="Gotham Pro Medium" panose="02000503040000020004" pitchFamily="2" charset="0"/>
                <a:sym typeface="+mn-ea"/>
              </a:rPr>
              <a:t>10.4 </a:t>
            </a:r>
            <a:r>
              <a:rPr lang="zh-CN" altLang="en-US" sz="4400" dirty="0">
                <a:solidFill>
                  <a:srgbClr val="FE8834"/>
                </a:solidFill>
                <a:latin typeface="Gotham Bold" pitchFamily="2" charset="0"/>
                <a:ea typeface="Source Han Sans CN Medium" panose="020B0300000000000000" charset="-122"/>
                <a:cs typeface="Gotham Pro Medium" panose="02000503040000020004" pitchFamily="2" charset="0"/>
                <a:sym typeface="+mn-ea"/>
              </a:rPr>
              <a:t>℃</a:t>
            </a:r>
            <a:endParaRPr lang="en-US" altLang="zh-CN" sz="4400" dirty="0">
              <a:solidFill>
                <a:srgbClr val="FE8834"/>
              </a:solidFill>
              <a:latin typeface="Gotham Bold" pitchFamily="2" charset="0"/>
              <a:ea typeface="Source Han Sans CN Medium" panose="020B0300000000000000" charset="-122"/>
              <a:cs typeface="Gotham Pro Medium" panose="02000503040000020004" pitchFamily="2" charset="0"/>
              <a:sym typeface="+mn-ea"/>
            </a:endParaRPr>
          </a:p>
          <a:p>
            <a:r>
              <a:rPr lang="en-US" altLang="zh-CN" sz="4400" dirty="0">
                <a:solidFill>
                  <a:srgbClr val="FE8834"/>
                </a:solidFill>
                <a:latin typeface="Gotham Bold" pitchFamily="2" charset="0"/>
                <a:cs typeface="Gotham Pro Medium" panose="02000503040000020004" pitchFamily="2" charset="0"/>
                <a:sym typeface="+mn-ea"/>
              </a:rPr>
              <a:t>in 10min</a:t>
            </a:r>
            <a:r>
              <a:rPr lang="zh-CN" altLang="en-US" sz="4400" dirty="0">
                <a:solidFill>
                  <a:srgbClr val="FE8834"/>
                </a:solidFill>
                <a:latin typeface="Gotham Bold" pitchFamily="2" charset="0"/>
                <a:cs typeface="Gotham Pro Medium" panose="02000503040000020004" pitchFamily="2" charset="0"/>
                <a:sym typeface="+mn-ea"/>
              </a:rPr>
              <a:t>*</a:t>
            </a:r>
            <a:endParaRPr lang="en-US" altLang="zh-CN" sz="4400" dirty="0">
              <a:solidFill>
                <a:srgbClr val="FE8834"/>
              </a:solidFill>
              <a:latin typeface="Gotham Bold" pitchFamily="2" charset="0"/>
              <a:cs typeface="Gotham Pro Medium" panose="02000503040000020004" pitchFamily="2" charset="0"/>
              <a:sym typeface="+mn-ea"/>
            </a:endParaRPr>
          </a:p>
        </p:txBody>
      </p:sp>
      <p:pic>
        <p:nvPicPr>
          <p:cNvPr id="18" name="图片 1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9439" y="4035607"/>
            <a:ext cx="1036141" cy="1350917"/>
          </a:xfrm>
          <a:prstGeom prst="rect">
            <a:avLst/>
          </a:prstGeom>
        </p:spPr>
      </p:pic>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0" name="图像" descr="图像"/>
          <p:cNvPicPr>
            <a:picLocks noChangeAspect="1"/>
          </p:cNvPicPr>
          <p:nvPr/>
        </p:nvPicPr>
        <p:blipFill>
          <a:blip r:embed="rId1"/>
          <a:stretch>
            <a:fillRect/>
          </a:stretch>
        </p:blipFill>
        <p:spPr>
          <a:xfrm>
            <a:off x="0" y="0"/>
            <a:ext cx="12192000" cy="6858000"/>
          </a:xfrm>
          <a:prstGeom prst="rect">
            <a:avLst/>
          </a:prstGeom>
          <a:ln w="12700">
            <a:miter lim="400000"/>
            <a:headEnd/>
            <a:tailEnd/>
          </a:ln>
        </p:spPr>
      </p:pic>
      <p:pic>
        <p:nvPicPr>
          <p:cNvPr id="371" name="图像" descr="图像"/>
          <p:cNvPicPr>
            <a:picLocks noChangeAspect="1"/>
          </p:cNvPicPr>
          <p:nvPr/>
        </p:nvPicPr>
        <p:blipFill>
          <a:blip r:embed="rId2"/>
          <a:stretch>
            <a:fillRect/>
          </a:stretch>
        </p:blipFill>
        <p:spPr>
          <a:xfrm>
            <a:off x="-6887" y="0"/>
            <a:ext cx="10509251" cy="6858000"/>
          </a:xfrm>
          <a:prstGeom prst="rect">
            <a:avLst/>
          </a:prstGeom>
          <a:ln w="12700">
            <a:miter lim="400000"/>
            <a:headEnd/>
            <a:tailEnd/>
          </a:ln>
        </p:spPr>
      </p:pic>
      <p:sp>
        <p:nvSpPr>
          <p:cNvPr id="373" name="矩形 13"/>
          <p:cNvSpPr txBox="1"/>
          <p:nvPr/>
        </p:nvSpPr>
        <p:spPr>
          <a:xfrm>
            <a:off x="2386785" y="2368485"/>
            <a:ext cx="5295043" cy="845185"/>
          </a:xfrm>
          <a:prstGeom prst="rect">
            <a:avLst/>
          </a:prstGeom>
          <a:ln w="12700">
            <a:miter lim="400000"/>
          </a:ln>
        </p:spPr>
        <p:txBody>
          <a:bodyPr lIns="45719" rIns="45719">
            <a:spAutoFit/>
          </a:bodyPr>
          <a:lstStyle>
            <a:lvl1pPr>
              <a:lnSpc>
                <a:spcPct val="70000"/>
              </a:lnSpc>
              <a:defRPr sz="3500">
                <a:solidFill>
                  <a:srgbClr val="FFFFFF"/>
                </a:solidFill>
                <a:latin typeface="Gotham"/>
                <a:ea typeface="Gotham"/>
                <a:cs typeface="Gotham"/>
                <a:sym typeface="Gotham"/>
              </a:defRPr>
            </a:lvl1pPr>
          </a:lstStyle>
          <a:p>
            <a:r>
              <a:rPr b="1" dirty="0">
                <a:latin typeface="Gotham Bold" pitchFamily="2" charset="0"/>
                <a:cs typeface="Gotham Bold" pitchFamily="2" charset="0"/>
              </a:rPr>
              <a:t>Healthy Air Management</a:t>
            </a:r>
            <a:endParaRPr b="1" dirty="0">
              <a:latin typeface="Gotham Bold" pitchFamily="2" charset="0"/>
              <a:cs typeface="Gotham Bold" pitchFamily="2" charset="0"/>
            </a:endParaRPr>
          </a:p>
        </p:txBody>
      </p:sp>
      <p:grpSp>
        <p:nvGrpSpPr>
          <p:cNvPr id="377" name="成组"/>
          <p:cNvGrpSpPr/>
          <p:nvPr/>
        </p:nvGrpSpPr>
        <p:grpSpPr>
          <a:xfrm>
            <a:off x="1051454" y="2208859"/>
            <a:ext cx="1151862" cy="1152986"/>
            <a:chOff x="0" y="0"/>
            <a:chExt cx="1151860" cy="1152984"/>
          </a:xfrm>
        </p:grpSpPr>
        <p:sp>
          <p:nvSpPr>
            <p:cNvPr id="375" name="椭圆 34"/>
            <p:cNvSpPr/>
            <p:nvPr/>
          </p:nvSpPr>
          <p:spPr>
            <a:xfrm>
              <a:off x="0" y="0"/>
              <a:ext cx="1151861" cy="1152985"/>
            </a:xfrm>
            <a:prstGeom prst="ellipse">
              <a:avLst/>
            </a:prstGeom>
            <a:noFill/>
            <a:ln w="50800" cap="flat">
              <a:solidFill>
                <a:srgbClr val="FFFFFF"/>
              </a:solidFill>
              <a:prstDash val="solid"/>
              <a:miter lim="400000"/>
            </a:ln>
            <a:effectLst/>
          </p:spPr>
          <p:txBody>
            <a:bodyPr wrap="square" lIns="0" tIns="0" rIns="0" bIns="0" numCol="1" anchor="ctr">
              <a:noAutofit/>
            </a:bodyPr>
            <a:lstStyle/>
            <a:p>
              <a:pPr algn="ctr">
                <a:defRPr>
                  <a:solidFill>
                    <a:srgbClr val="FFFFFF"/>
                  </a:solidFill>
                </a:defRPr>
              </a:pPr>
            </a:p>
          </p:txBody>
        </p:sp>
        <p:pic>
          <p:nvPicPr>
            <p:cNvPr id="376" name="图片 37" descr="图片 37"/>
            <p:cNvPicPr>
              <a:picLocks noChangeAspect="1"/>
            </p:cNvPicPr>
            <p:nvPr/>
          </p:nvPicPr>
          <p:blipFill>
            <a:blip r:embed="rId3"/>
            <a:stretch>
              <a:fillRect/>
            </a:stretch>
          </p:blipFill>
          <p:spPr>
            <a:xfrm>
              <a:off x="67491" y="139482"/>
              <a:ext cx="1015752" cy="872894"/>
            </a:xfrm>
            <a:prstGeom prst="rect">
              <a:avLst/>
            </a:prstGeom>
            <a:ln w="12700" cap="flat">
              <a:noFill/>
              <a:miter lim="400000"/>
              <a:headEnd/>
              <a:tailEnd/>
            </a:ln>
            <a:effectLst/>
          </p:spPr>
        </p:pic>
      </p:grpSp>
      <p:sp>
        <p:nvSpPr>
          <p:cNvPr id="3" name="矩形 11"/>
          <p:cNvSpPr txBox="1"/>
          <p:nvPr/>
        </p:nvSpPr>
        <p:spPr>
          <a:xfrm>
            <a:off x="1021870" y="3533819"/>
            <a:ext cx="5691382" cy="1014730"/>
          </a:xfrm>
          <a:prstGeom prst="rect">
            <a:avLst/>
          </a:prstGeom>
          <a:ln w="12700">
            <a:miter lim="400000"/>
          </a:ln>
        </p:spPr>
        <p:txBody>
          <a:bodyPr lIns="45719" rIns="45719">
            <a:spAutoFit/>
          </a:bodyPr>
          <a:lstStyle>
            <a:lvl1pPr>
              <a:defRPr sz="2000">
                <a:solidFill>
                  <a:srgbClr val="FFFFFF"/>
                </a:solidFill>
                <a:latin typeface="Gotham"/>
                <a:ea typeface="Gotham"/>
                <a:cs typeface="Gotham"/>
                <a:sym typeface="Gotham"/>
              </a:defRPr>
            </a:lvl1pPr>
          </a:lstStyle>
          <a:p>
            <a:r>
              <a:t>Multiple sterilization functions to guard you away from bacteria and satisfy you with healthy air.</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图片 23" descr="图片2"/>
          <p:cNvPicPr>
            <a:picLocks noChangeAspect="1"/>
          </p:cNvPicPr>
          <p:nvPr/>
        </p:nvPicPr>
        <p:blipFill>
          <a:blip r:embed="rId1"/>
          <a:stretch>
            <a:fillRect/>
          </a:stretch>
        </p:blipFill>
        <p:spPr>
          <a:xfrm>
            <a:off x="0" y="0"/>
            <a:ext cx="12192000" cy="6857365"/>
          </a:xfrm>
          <a:prstGeom prst="rect">
            <a:avLst/>
          </a:prstGeom>
        </p:spPr>
      </p:pic>
      <p:sp>
        <p:nvSpPr>
          <p:cNvPr id="380" name="矩形 2"/>
          <p:cNvSpPr txBox="1"/>
          <p:nvPr/>
        </p:nvSpPr>
        <p:spPr>
          <a:xfrm>
            <a:off x="7711439" y="364404"/>
            <a:ext cx="3444875" cy="706755"/>
          </a:xfrm>
          <a:prstGeom prst="rect">
            <a:avLst/>
          </a:prstGeom>
          <a:ln w="12700">
            <a:miter lim="400000"/>
          </a:ln>
        </p:spPr>
        <p:txBody>
          <a:bodyPr wrap="none" lIns="45719" rIns="45719">
            <a:spAutoFit/>
          </a:bodyPr>
          <a:lstStyle>
            <a:lvl1pPr>
              <a:defRPr sz="4000">
                <a:solidFill>
                  <a:srgbClr val="FFFFFF"/>
                </a:solidFill>
                <a:latin typeface="Gotham"/>
                <a:ea typeface="Gotham"/>
                <a:cs typeface="Gotham"/>
                <a:sym typeface="Gotham"/>
              </a:defRPr>
            </a:lvl1pPr>
          </a:lstStyle>
          <a:p>
            <a:r>
              <a:rPr b="1">
                <a:latin typeface="Gotham Bold" pitchFamily="2" charset="0"/>
                <a:cs typeface="Gotham Bold" pitchFamily="2" charset="0"/>
              </a:rPr>
              <a:t>AIR MAGIC +</a:t>
            </a:r>
            <a:endParaRPr b="1">
              <a:latin typeface="Gotham Bold" pitchFamily="2" charset="0"/>
              <a:cs typeface="Gotham Bold" pitchFamily="2" charset="0"/>
            </a:endParaRPr>
          </a:p>
        </p:txBody>
      </p:sp>
      <p:sp>
        <p:nvSpPr>
          <p:cNvPr id="381" name="矩形 7"/>
          <p:cNvSpPr txBox="1"/>
          <p:nvPr/>
        </p:nvSpPr>
        <p:spPr>
          <a:xfrm>
            <a:off x="7711440" y="1071245"/>
            <a:ext cx="3921760" cy="2584450"/>
          </a:xfrm>
          <a:prstGeom prst="rect">
            <a:avLst/>
          </a:prstGeom>
          <a:ln w="12700">
            <a:miter lim="400000"/>
          </a:ln>
        </p:spPr>
        <p:txBody>
          <a:bodyPr wrap="square" lIns="45719" rIns="45719">
            <a:spAutoFit/>
          </a:bodyPr>
          <a:lstStyle/>
          <a:p>
            <a:pPr>
              <a:defRPr sz="1400">
                <a:solidFill>
                  <a:srgbClr val="FFFFFF"/>
                </a:solidFill>
                <a:latin typeface="Gotham"/>
                <a:ea typeface="Gotham"/>
                <a:cs typeface="Gotham"/>
                <a:sym typeface="Gotham"/>
              </a:defRPr>
            </a:pPr>
            <a:r>
              <a:rPr sz="1800" dirty="0"/>
              <a:t>Negative Ions can inhibit activity of bacteria and viruses. </a:t>
            </a:r>
            <a:endParaRPr sz="1800" dirty="0"/>
          </a:p>
          <a:p>
            <a:pPr>
              <a:defRPr sz="1400">
                <a:solidFill>
                  <a:srgbClr val="FFFFFF"/>
                </a:solidFill>
                <a:latin typeface="Gotham"/>
                <a:ea typeface="Gotham"/>
                <a:cs typeface="Gotham"/>
                <a:sym typeface="Gotham"/>
              </a:defRPr>
            </a:pPr>
            <a:endParaRPr sz="1800" dirty="0"/>
          </a:p>
          <a:p>
            <a:pPr>
              <a:defRPr sz="1400">
                <a:solidFill>
                  <a:srgbClr val="FFFFFF"/>
                </a:solidFill>
                <a:latin typeface="Gotham"/>
                <a:ea typeface="Gotham"/>
                <a:cs typeface="Gotham"/>
                <a:sym typeface="Gotham"/>
              </a:defRPr>
            </a:pPr>
            <a:r>
              <a:rPr sz="1800" dirty="0"/>
              <a:t>Under the effect of electric field generated by outer double-tube emitter, millions of negative Ions are formed to eradicate bacteria and viruses with higher sterilization rate.</a:t>
            </a:r>
            <a:endParaRPr sz="1800" dirty="0"/>
          </a:p>
        </p:txBody>
      </p:sp>
      <p:pic>
        <p:nvPicPr>
          <p:cNvPr id="410" name="图片 49" descr="图片 49"/>
          <p:cNvPicPr>
            <a:picLocks noChangeAspect="1"/>
          </p:cNvPicPr>
          <p:nvPr/>
        </p:nvPicPr>
        <p:blipFill>
          <a:blip r:embed="rId2">
            <a:alphaModFix amt="89000"/>
          </a:blip>
          <a:stretch>
            <a:fillRect/>
          </a:stretch>
        </p:blipFill>
        <p:spPr>
          <a:xfrm>
            <a:off x="4135755" y="3230880"/>
            <a:ext cx="1874520" cy="2148840"/>
          </a:xfrm>
          <a:prstGeom prst="rect">
            <a:avLst/>
          </a:prstGeom>
          <a:ln w="12700">
            <a:miter lim="400000"/>
            <a:headEnd/>
            <a:tailEnd/>
          </a:ln>
        </p:spPr>
      </p:pic>
      <p:sp>
        <p:nvSpPr>
          <p:cNvPr id="12" name="矩形 11"/>
          <p:cNvSpPr/>
          <p:nvPr>
            <p:custDataLst>
              <p:tags r:id="rId3"/>
            </p:custDataLst>
          </p:nvPr>
        </p:nvSpPr>
        <p:spPr>
          <a:xfrm>
            <a:off x="8315325" y="3996055"/>
            <a:ext cx="1874520" cy="368300"/>
          </a:xfrm>
          <a:prstGeom prst="rect">
            <a:avLst/>
          </a:prstGeom>
        </p:spPr>
        <p:txBody>
          <a:bodyPr wrap="square">
            <a:spAutoFit/>
          </a:bodyPr>
          <a:lstStyle/>
          <a:p>
            <a:r>
              <a:rPr dirty="0">
                <a:solidFill>
                  <a:schemeClr val="bg1"/>
                </a:solidFill>
                <a:latin typeface="Gotham Medium" pitchFamily="2" charset="0"/>
                <a:cs typeface="Gotham Medium" pitchFamily="2" charset="0"/>
                <a:sym typeface="+mn-ea"/>
              </a:rPr>
              <a:t>E. coli</a:t>
            </a:r>
            <a:r>
              <a:rPr dirty="0">
                <a:solidFill>
                  <a:schemeClr val="bg1"/>
                </a:solidFill>
                <a:latin typeface="PingFang SC Regular" panose="020B0400000000000000" charset="-122"/>
                <a:ea typeface="PingFang SC Regular" panose="020B0400000000000000" charset="-122"/>
                <a:cs typeface="Gotham Pro Medium" panose="02000503040000020004" pitchFamily="2" charset="0"/>
                <a:sym typeface="+mn-ea"/>
              </a:rPr>
              <a:t>  </a:t>
            </a:r>
            <a:endParaRPr lang="zh-CN" altLang="en-US" b="1" dirty="0">
              <a:solidFill>
                <a:schemeClr val="bg1"/>
              </a:solidFill>
              <a:latin typeface="Gotham Medium" pitchFamily="2" charset="0"/>
              <a:cs typeface="Gotham Medium" pitchFamily="2" charset="0"/>
              <a:sym typeface="+mn-ea"/>
            </a:endParaRPr>
          </a:p>
        </p:txBody>
      </p:sp>
      <p:sp>
        <p:nvSpPr>
          <p:cNvPr id="6" name="矩形 5"/>
          <p:cNvSpPr/>
          <p:nvPr>
            <p:custDataLst>
              <p:tags r:id="rId4"/>
            </p:custDataLst>
          </p:nvPr>
        </p:nvSpPr>
        <p:spPr>
          <a:xfrm>
            <a:off x="8315325" y="4537710"/>
            <a:ext cx="1874520" cy="368300"/>
          </a:xfrm>
          <a:prstGeom prst="rect">
            <a:avLst/>
          </a:prstGeom>
        </p:spPr>
        <p:txBody>
          <a:bodyPr wrap="square">
            <a:spAutoFit/>
          </a:bodyPr>
          <a:lstStyle/>
          <a:p>
            <a:pPr lvl="0" algn="l"/>
            <a:r>
              <a:rPr dirty="0">
                <a:solidFill>
                  <a:schemeClr val="bg1"/>
                </a:solidFill>
                <a:latin typeface="Gotham Medium" pitchFamily="2" charset="0"/>
                <a:cs typeface="Gotham Medium" pitchFamily="2" charset="0"/>
                <a:sym typeface="+mn-ea"/>
              </a:rPr>
              <a:t>S. aureus</a:t>
            </a:r>
            <a:endParaRPr dirty="0">
              <a:solidFill>
                <a:schemeClr val="bg1"/>
              </a:solidFill>
              <a:latin typeface="Gotham Medium" pitchFamily="2" charset="0"/>
              <a:cs typeface="Gotham Medium" pitchFamily="2" charset="0"/>
              <a:sym typeface="+mn-ea"/>
            </a:endParaRPr>
          </a:p>
        </p:txBody>
      </p:sp>
      <p:sp>
        <p:nvSpPr>
          <p:cNvPr id="8" name="矩形 7"/>
          <p:cNvSpPr/>
          <p:nvPr>
            <p:custDataLst>
              <p:tags r:id="rId5"/>
            </p:custDataLst>
          </p:nvPr>
        </p:nvSpPr>
        <p:spPr>
          <a:xfrm>
            <a:off x="8315325" y="5079365"/>
            <a:ext cx="1874520" cy="368300"/>
          </a:xfrm>
          <a:prstGeom prst="rect">
            <a:avLst/>
          </a:prstGeom>
        </p:spPr>
        <p:txBody>
          <a:bodyPr wrap="square">
            <a:spAutoFit/>
          </a:bodyPr>
          <a:lstStyle/>
          <a:p>
            <a:pPr lvl="0" algn="l"/>
            <a:r>
              <a:rPr dirty="0">
                <a:solidFill>
                  <a:schemeClr val="bg1"/>
                </a:solidFill>
                <a:latin typeface="Gotham Medium" pitchFamily="2" charset="0"/>
                <a:cs typeface="Gotham Medium" pitchFamily="2" charset="0"/>
                <a:sym typeface="+mn-ea"/>
              </a:rPr>
              <a:t>H1N1   </a:t>
            </a:r>
            <a:endParaRPr dirty="0">
              <a:solidFill>
                <a:schemeClr val="bg1"/>
              </a:solidFill>
              <a:latin typeface="Gotham Medium" pitchFamily="2" charset="0"/>
              <a:cs typeface="Gotham Medium" pitchFamily="2" charset="0"/>
              <a:sym typeface="+mn-ea"/>
            </a:endParaRPr>
          </a:p>
        </p:txBody>
      </p:sp>
      <p:sp>
        <p:nvSpPr>
          <p:cNvPr id="9" name="矩形 8"/>
          <p:cNvSpPr/>
          <p:nvPr>
            <p:custDataLst>
              <p:tags r:id="rId6"/>
            </p:custDataLst>
          </p:nvPr>
        </p:nvSpPr>
        <p:spPr>
          <a:xfrm>
            <a:off x="8315325" y="5621020"/>
            <a:ext cx="1874520" cy="337185"/>
          </a:xfrm>
          <a:prstGeom prst="rect">
            <a:avLst/>
          </a:prstGeom>
        </p:spPr>
        <p:txBody>
          <a:bodyPr wrap="square">
            <a:spAutoFit/>
          </a:bodyPr>
          <a:lstStyle/>
          <a:p>
            <a:pPr lvl="0" algn="l"/>
            <a:r>
              <a:rPr sz="1600" dirty="0">
                <a:solidFill>
                  <a:schemeClr val="bg1"/>
                </a:solidFill>
                <a:latin typeface="Gotham Medium" pitchFamily="2" charset="0"/>
                <a:cs typeface="Gotham Medium" pitchFamily="2" charset="0"/>
                <a:sym typeface="+mn-ea"/>
              </a:rPr>
              <a:t>COVID-19</a:t>
            </a:r>
            <a:endParaRPr sz="1600" dirty="0">
              <a:solidFill>
                <a:schemeClr val="bg1"/>
              </a:solidFill>
              <a:latin typeface="Gotham Medium" pitchFamily="2" charset="0"/>
              <a:cs typeface="Gotham Medium" pitchFamily="2" charset="0"/>
              <a:sym typeface="+mn-ea"/>
            </a:endParaRPr>
          </a:p>
        </p:txBody>
      </p:sp>
      <p:pic>
        <p:nvPicPr>
          <p:cNvPr id="3" name="图片 2" descr="病毒-3"/>
          <p:cNvPicPr>
            <a:picLocks noChangeAspect="1"/>
          </p:cNvPicPr>
          <p:nvPr/>
        </p:nvPicPr>
        <p:blipFill>
          <a:blip r:embed="rId7"/>
          <a:stretch>
            <a:fillRect/>
          </a:stretch>
        </p:blipFill>
        <p:spPr>
          <a:xfrm flipH="1">
            <a:off x="7711440" y="4968875"/>
            <a:ext cx="571500" cy="571500"/>
          </a:xfrm>
          <a:prstGeom prst="rect">
            <a:avLst/>
          </a:prstGeom>
        </p:spPr>
      </p:pic>
      <p:pic>
        <p:nvPicPr>
          <p:cNvPr id="4" name="图片 3" descr="病毒-4"/>
          <p:cNvPicPr>
            <a:picLocks noChangeAspect="1"/>
          </p:cNvPicPr>
          <p:nvPr/>
        </p:nvPicPr>
        <p:blipFill>
          <a:blip r:embed="rId8"/>
          <a:stretch>
            <a:fillRect/>
          </a:stretch>
        </p:blipFill>
        <p:spPr>
          <a:xfrm flipH="1">
            <a:off x="7711440" y="3894455"/>
            <a:ext cx="571500" cy="571500"/>
          </a:xfrm>
          <a:prstGeom prst="rect">
            <a:avLst/>
          </a:prstGeom>
        </p:spPr>
      </p:pic>
      <p:pic>
        <p:nvPicPr>
          <p:cNvPr id="5" name="图片 4" descr="病毒"/>
          <p:cNvPicPr>
            <a:picLocks noChangeAspect="1"/>
          </p:cNvPicPr>
          <p:nvPr/>
        </p:nvPicPr>
        <p:blipFill>
          <a:blip r:embed="rId9"/>
          <a:stretch>
            <a:fillRect/>
          </a:stretch>
        </p:blipFill>
        <p:spPr>
          <a:xfrm flipH="1">
            <a:off x="7711440" y="5506085"/>
            <a:ext cx="571500" cy="571500"/>
          </a:xfrm>
          <a:prstGeom prst="rect">
            <a:avLst/>
          </a:prstGeom>
        </p:spPr>
      </p:pic>
      <p:pic>
        <p:nvPicPr>
          <p:cNvPr id="7" name="图片 6" descr="病毒1"/>
          <p:cNvPicPr>
            <a:picLocks noChangeAspect="1"/>
          </p:cNvPicPr>
          <p:nvPr/>
        </p:nvPicPr>
        <p:blipFill>
          <a:blip r:embed="rId10"/>
          <a:stretch>
            <a:fillRect/>
          </a:stretch>
        </p:blipFill>
        <p:spPr>
          <a:xfrm flipH="1">
            <a:off x="7711440" y="4431665"/>
            <a:ext cx="571500" cy="571500"/>
          </a:xfrm>
          <a:prstGeom prst="rect">
            <a:avLst/>
          </a:prstGeom>
        </p:spPr>
      </p:pic>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4EAFDF"/>
        </a:solidFill>
        <a:effectLst/>
      </p:bgPr>
    </p:bg>
    <p:spTree>
      <p:nvGrpSpPr>
        <p:cNvPr id="1" name=""/>
        <p:cNvGrpSpPr/>
        <p:nvPr/>
      </p:nvGrpSpPr>
      <p:grpSpPr>
        <a:xfrm>
          <a:off x="0" y="0"/>
          <a:ext cx="0" cy="0"/>
          <a:chOff x="0" y="0"/>
          <a:chExt cx="0" cy="0"/>
        </a:xfrm>
      </p:grpSpPr>
      <p:pic>
        <p:nvPicPr>
          <p:cNvPr id="9" name="图片 8" descr="P18"/>
          <p:cNvPicPr>
            <a:picLocks noChangeAspect="1"/>
          </p:cNvPicPr>
          <p:nvPr/>
        </p:nvPicPr>
        <p:blipFill>
          <a:blip r:embed="rId1"/>
          <a:srcRect t="10080" r="20378" b="22757"/>
          <a:stretch>
            <a:fillRect/>
          </a:stretch>
        </p:blipFill>
        <p:spPr>
          <a:xfrm>
            <a:off x="6263640" y="-5080"/>
            <a:ext cx="5986780" cy="6849745"/>
          </a:xfrm>
          <a:prstGeom prst="rect">
            <a:avLst/>
          </a:prstGeom>
        </p:spPr>
      </p:pic>
      <p:pic>
        <p:nvPicPr>
          <p:cNvPr id="384" name="图像" descr="图像"/>
          <p:cNvPicPr>
            <a:picLocks noChangeAspect="1"/>
          </p:cNvPicPr>
          <p:nvPr/>
        </p:nvPicPr>
        <p:blipFill>
          <a:blip r:embed="rId2"/>
          <a:stretch>
            <a:fillRect/>
          </a:stretch>
        </p:blipFill>
        <p:spPr>
          <a:xfrm>
            <a:off x="2555819" y="0"/>
            <a:ext cx="4860402" cy="6858000"/>
          </a:xfrm>
          <a:prstGeom prst="rect">
            <a:avLst/>
          </a:prstGeom>
          <a:ln w="12700">
            <a:miter lim="400000"/>
            <a:headEnd/>
            <a:tailEnd/>
          </a:ln>
        </p:spPr>
      </p:pic>
      <p:pic>
        <p:nvPicPr>
          <p:cNvPr id="385" name="图像" descr="图像"/>
          <p:cNvPicPr/>
          <p:nvPr/>
        </p:nvPicPr>
        <p:blipFill>
          <a:blip r:embed="rId3"/>
          <a:stretch>
            <a:fillRect/>
          </a:stretch>
        </p:blipFill>
        <p:spPr>
          <a:xfrm rot="16200000">
            <a:off x="6042660" y="669925"/>
            <a:ext cx="2701925" cy="9698990"/>
          </a:xfrm>
          <a:prstGeom prst="rect">
            <a:avLst/>
          </a:prstGeom>
          <a:ln w="12700">
            <a:miter lim="400000"/>
            <a:headEnd/>
            <a:tailEnd/>
          </a:ln>
        </p:spPr>
      </p:pic>
      <p:sp>
        <p:nvSpPr>
          <p:cNvPr id="386" name="矩形 5"/>
          <p:cNvSpPr txBox="1"/>
          <p:nvPr/>
        </p:nvSpPr>
        <p:spPr>
          <a:xfrm>
            <a:off x="223519" y="2936716"/>
            <a:ext cx="2171270" cy="984568"/>
          </a:xfrm>
          <a:prstGeom prst="rect">
            <a:avLst/>
          </a:prstGeom>
          <a:ln w="12700">
            <a:miter lim="400000"/>
          </a:ln>
        </p:spPr>
        <p:txBody>
          <a:bodyPr lIns="45719" rIns="45719">
            <a:spAutoFit/>
          </a:bodyPr>
          <a:lstStyle>
            <a:lvl1pPr>
              <a:defRPr sz="2500">
                <a:solidFill>
                  <a:srgbClr val="FFFFFF"/>
                </a:solidFill>
                <a:latin typeface="Gotham Bold"/>
                <a:ea typeface="Gotham Bold"/>
                <a:cs typeface="Gotham Bold"/>
                <a:sym typeface="Gotham Bold"/>
              </a:defRPr>
            </a:lvl1pPr>
          </a:lstStyle>
          <a:p>
            <a:r>
              <a:t>Other Sterilization Function</a:t>
            </a:r>
          </a:p>
        </p:txBody>
      </p:sp>
      <p:sp>
        <p:nvSpPr>
          <p:cNvPr id="387" name="矩形 5"/>
          <p:cNvSpPr txBox="1"/>
          <p:nvPr/>
        </p:nvSpPr>
        <p:spPr>
          <a:xfrm>
            <a:off x="3149465" y="4650410"/>
            <a:ext cx="3114310" cy="878840"/>
          </a:xfrm>
          <a:prstGeom prst="rect">
            <a:avLst/>
          </a:prstGeom>
          <a:ln w="12700">
            <a:miter lim="400000"/>
          </a:ln>
        </p:spPr>
        <p:txBody>
          <a:bodyPr lIns="45719" rIns="45719" anchor="b" anchorCtr="0">
            <a:spAutoFit/>
          </a:bodyPr>
          <a:lstStyle>
            <a:lvl1pPr>
              <a:defRPr sz="2800">
                <a:solidFill>
                  <a:srgbClr val="FFFFFF"/>
                </a:solidFill>
                <a:latin typeface="Gotham Bold"/>
                <a:ea typeface="Gotham Bold"/>
                <a:cs typeface="Gotham Bold"/>
                <a:sym typeface="Gotham Bold"/>
              </a:defRPr>
            </a:lvl1pPr>
          </a:lstStyle>
          <a:p>
            <a:pPr eaLnBrk="1">
              <a:lnSpc>
                <a:spcPct val="80000"/>
              </a:lnSpc>
            </a:pPr>
            <a:r>
              <a:rPr sz="3200" dirty="0" err="1"/>
              <a:t>i</a:t>
            </a:r>
            <a:r>
              <a:rPr sz="3200" dirty="0"/>
              <a:t>-Clean Technology</a:t>
            </a:r>
            <a:endParaRPr sz="3200" dirty="0"/>
          </a:p>
        </p:txBody>
      </p:sp>
      <p:sp>
        <p:nvSpPr>
          <p:cNvPr id="388" name="Auto high temperature cleaning"/>
          <p:cNvSpPr txBox="1"/>
          <p:nvPr/>
        </p:nvSpPr>
        <p:spPr>
          <a:xfrm>
            <a:off x="3357880" y="5546052"/>
            <a:ext cx="3691255" cy="572135"/>
          </a:xfrm>
          <a:prstGeom prst="rect">
            <a:avLst/>
          </a:prstGeom>
          <a:ln w="12700">
            <a:noFill/>
            <a:miter lim="400000"/>
          </a:ln>
        </p:spPr>
        <p:txBody>
          <a:bodyPr wrap="square" lIns="50800" tIns="50800" rIns="50800" bIns="50800" anchor="ctr">
            <a:noAutofit/>
          </a:bodyPr>
          <a:lstStyle>
            <a:lvl1pPr>
              <a:defRPr sz="1530">
                <a:solidFill>
                  <a:srgbClr val="559AD1"/>
                </a:solidFill>
                <a:latin typeface="Gotham"/>
                <a:ea typeface="Gotham"/>
                <a:cs typeface="Gotham"/>
                <a:sym typeface="Gotham"/>
              </a:defRPr>
            </a:lvl1pPr>
          </a:lstStyle>
          <a:p>
            <a:pPr lvl="0" algn="l" eaLnBrk="1">
              <a:lnSpc>
                <a:spcPts val="2000"/>
              </a:lnSpc>
            </a:pPr>
            <a:r>
              <a:rPr sz="2000" b="1">
                <a:solidFill>
                  <a:schemeClr val="bg1"/>
                </a:solidFill>
                <a:latin typeface="Gotham Bold" pitchFamily="2" charset="0"/>
                <a:cs typeface="Gotham Bold" pitchFamily="2" charset="0"/>
                <a:sym typeface="+mn-ea"/>
              </a:rPr>
              <a:t>Auto high temperature cleaning</a:t>
            </a:r>
            <a:endParaRPr sz="2000" b="1">
              <a:solidFill>
                <a:schemeClr val="bg1"/>
              </a:solidFill>
              <a:latin typeface="Gotham Bold" pitchFamily="2" charset="0"/>
              <a:cs typeface="Gotham Bold" pitchFamily="2" charset="0"/>
              <a:sym typeface="+mn-ea"/>
            </a:endParaRPr>
          </a:p>
        </p:txBody>
      </p:sp>
      <p:sp>
        <p:nvSpPr>
          <p:cNvPr id="389" name="矩形"/>
          <p:cNvSpPr/>
          <p:nvPr/>
        </p:nvSpPr>
        <p:spPr>
          <a:xfrm>
            <a:off x="3208020" y="5594350"/>
            <a:ext cx="64399" cy="416484"/>
          </a:xfrm>
          <a:prstGeom prst="rect">
            <a:avLst/>
          </a:prstGeom>
          <a:solidFill>
            <a:srgbClr val="FFFFFF"/>
          </a:solidFill>
          <a:ln w="12700">
            <a:miter lim="400000"/>
          </a:ln>
        </p:spPr>
        <p:txBody>
          <a:bodyPr lIns="0" tIns="0" rIns="0" bIns="0"/>
          <a:lstStyle/>
          <a:p/>
        </p:txBody>
      </p:sp>
      <p:sp>
        <p:nvSpPr>
          <p:cNvPr id="390" name="矩形 5"/>
          <p:cNvSpPr txBox="1"/>
          <p:nvPr/>
        </p:nvSpPr>
        <p:spPr>
          <a:xfrm>
            <a:off x="8044045" y="4945685"/>
            <a:ext cx="3114310" cy="583565"/>
          </a:xfrm>
          <a:prstGeom prst="rect">
            <a:avLst/>
          </a:prstGeom>
          <a:ln w="12700">
            <a:miter lim="400000"/>
          </a:ln>
        </p:spPr>
        <p:txBody>
          <a:bodyPr lIns="45719" rIns="45719">
            <a:spAutoFit/>
          </a:bodyPr>
          <a:lstStyle>
            <a:lvl1pPr>
              <a:defRPr sz="2800">
                <a:solidFill>
                  <a:srgbClr val="FFFFFF"/>
                </a:solidFill>
                <a:latin typeface="Gotham Bold"/>
                <a:ea typeface="Gotham Bold"/>
                <a:cs typeface="Gotham Bold"/>
                <a:sym typeface="Gotham Bold"/>
              </a:defRPr>
            </a:lvl1pPr>
          </a:lstStyle>
          <a:p>
            <a:r>
              <a:rPr sz="3200" dirty="0"/>
              <a:t>UV PRO</a:t>
            </a:r>
            <a:endParaRPr sz="3200" dirty="0"/>
          </a:p>
        </p:txBody>
      </p:sp>
      <p:sp>
        <p:nvSpPr>
          <p:cNvPr id="392" name="矩形"/>
          <p:cNvSpPr/>
          <p:nvPr/>
        </p:nvSpPr>
        <p:spPr>
          <a:xfrm>
            <a:off x="8115300" y="5594350"/>
            <a:ext cx="64399" cy="429184"/>
          </a:xfrm>
          <a:prstGeom prst="rect">
            <a:avLst/>
          </a:prstGeom>
          <a:solidFill>
            <a:srgbClr val="FFFFFF"/>
          </a:solidFill>
          <a:ln w="12700">
            <a:miter lim="400000"/>
          </a:ln>
        </p:spPr>
        <p:txBody>
          <a:bodyPr lIns="0" tIns="0" rIns="0" bIns="0"/>
          <a:lstStyle/>
          <a:p/>
        </p:txBody>
      </p:sp>
      <p:sp>
        <p:nvSpPr>
          <p:cNvPr id="3" name="Auto high temperature cleaning"/>
          <p:cNvSpPr txBox="1"/>
          <p:nvPr/>
        </p:nvSpPr>
        <p:spPr>
          <a:xfrm>
            <a:off x="8296910" y="5546052"/>
            <a:ext cx="3691255" cy="572135"/>
          </a:xfrm>
          <a:prstGeom prst="rect">
            <a:avLst/>
          </a:prstGeom>
          <a:ln w="12700">
            <a:noFill/>
            <a:miter lim="400000"/>
          </a:ln>
        </p:spPr>
        <p:txBody>
          <a:bodyPr wrap="square" lIns="50800" tIns="50800" rIns="50800" bIns="50800" anchor="ctr">
            <a:noAutofit/>
          </a:bodyPr>
          <a:lstStyle>
            <a:lvl1pPr>
              <a:defRPr sz="1530">
                <a:solidFill>
                  <a:srgbClr val="559AD1"/>
                </a:solidFill>
                <a:latin typeface="Gotham"/>
                <a:ea typeface="Gotham"/>
                <a:cs typeface="Gotham"/>
                <a:sym typeface="Gotham"/>
              </a:defRPr>
            </a:lvl1pPr>
          </a:lstStyle>
          <a:p>
            <a:pPr lvl="0" algn="l">
              <a:lnSpc>
                <a:spcPts val="2000"/>
              </a:lnSpc>
            </a:pPr>
            <a:r>
              <a:rPr sz="2000" b="1">
                <a:solidFill>
                  <a:schemeClr val="bg1"/>
                </a:solidFill>
                <a:latin typeface="Gotham Bold" pitchFamily="2" charset="0"/>
                <a:cs typeface="Gotham Bold" pitchFamily="2" charset="0"/>
                <a:sym typeface="+mn-ea"/>
              </a:rPr>
              <a:t>Directly destroy the structure of DNA and RNA</a:t>
            </a:r>
            <a:endParaRPr sz="2000" b="1">
              <a:solidFill>
                <a:schemeClr val="bg1"/>
              </a:solidFill>
              <a:latin typeface="Gotham Bold" pitchFamily="2" charset="0"/>
              <a:cs typeface="Gotham Bold" pitchFamily="2" charset="0"/>
              <a:sym typeface="+mn-ea"/>
            </a:endParaRPr>
          </a:p>
        </p:txBody>
      </p:sp>
      <p:pic>
        <p:nvPicPr>
          <p:cNvPr id="10" name="图片 9" descr="色阶 3（合并）"/>
          <p:cNvPicPr>
            <a:picLocks noChangeAspect="1"/>
          </p:cNvPicPr>
          <p:nvPr/>
        </p:nvPicPr>
        <p:blipFill>
          <a:blip r:embed="rId4"/>
          <a:stretch>
            <a:fillRect/>
          </a:stretch>
        </p:blipFill>
        <p:spPr>
          <a:xfrm>
            <a:off x="8115300" y="4368800"/>
            <a:ext cx="273685" cy="281305"/>
          </a:xfrm>
          <a:prstGeom prst="rect">
            <a:avLst/>
          </a:prstGeom>
        </p:spPr>
      </p:pic>
      <p:pic>
        <p:nvPicPr>
          <p:cNvPr id="13" name="图片 12" descr="色彩平衡 1（合并）"/>
          <p:cNvPicPr>
            <a:picLocks noChangeAspect="1"/>
          </p:cNvPicPr>
          <p:nvPr/>
        </p:nvPicPr>
        <p:blipFill>
          <a:blip r:embed="rId5">
            <a:lum bright="6000"/>
          </a:blip>
          <a:stretch>
            <a:fillRect/>
          </a:stretch>
        </p:blipFill>
        <p:spPr>
          <a:xfrm>
            <a:off x="10375900" y="3740785"/>
            <a:ext cx="405130" cy="415925"/>
          </a:xfrm>
          <a:prstGeom prst="rect">
            <a:avLst/>
          </a:prstGeom>
        </p:spPr>
      </p:pic>
      <p:pic>
        <p:nvPicPr>
          <p:cNvPr id="14" name="图片 13" descr="色阶 3（合并）"/>
          <p:cNvPicPr>
            <a:picLocks noChangeAspect="1"/>
          </p:cNvPicPr>
          <p:nvPr/>
        </p:nvPicPr>
        <p:blipFill>
          <a:blip r:embed="rId4">
            <a:lum bright="6000" contrast="-18000"/>
          </a:blip>
          <a:stretch>
            <a:fillRect/>
          </a:stretch>
        </p:blipFill>
        <p:spPr>
          <a:xfrm>
            <a:off x="9464675" y="2917825"/>
            <a:ext cx="250190" cy="257175"/>
          </a:xfrm>
          <a:prstGeom prst="rect">
            <a:avLst/>
          </a:prstGeom>
        </p:spPr>
      </p:pic>
      <p:pic>
        <p:nvPicPr>
          <p:cNvPr id="15" name="图片 14" descr="色阶 3（合并）"/>
          <p:cNvPicPr>
            <a:picLocks noChangeAspect="1"/>
          </p:cNvPicPr>
          <p:nvPr/>
        </p:nvPicPr>
        <p:blipFill>
          <a:blip r:embed="rId4">
            <a:lum bright="-6000" contrast="-60000"/>
          </a:blip>
          <a:stretch>
            <a:fillRect/>
          </a:stretch>
        </p:blipFill>
        <p:spPr>
          <a:xfrm>
            <a:off x="11090275" y="3175000"/>
            <a:ext cx="250190" cy="257175"/>
          </a:xfrm>
          <a:prstGeom prst="rect">
            <a:avLst/>
          </a:prstGeom>
        </p:spPr>
      </p:pic>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4EAFDF"/>
        </a:solidFill>
        <a:effectLst/>
      </p:bgPr>
    </p:bg>
    <p:spTree>
      <p:nvGrpSpPr>
        <p:cNvPr id="1" name=""/>
        <p:cNvGrpSpPr/>
        <p:nvPr/>
      </p:nvGrpSpPr>
      <p:grpSpPr>
        <a:xfrm>
          <a:off x="0" y="0"/>
          <a:ext cx="0" cy="0"/>
          <a:chOff x="0" y="0"/>
          <a:chExt cx="0" cy="0"/>
        </a:xfrm>
      </p:grpSpPr>
      <p:pic>
        <p:nvPicPr>
          <p:cNvPr id="394" name="图像" descr="图像"/>
          <p:cNvPicPr>
            <a:picLocks noChangeAspect="1"/>
          </p:cNvPicPr>
          <p:nvPr/>
        </p:nvPicPr>
        <p:blipFill>
          <a:blip r:embed="rId1">
            <a:alphaModFix amt="66303"/>
          </a:blip>
          <a:stretch>
            <a:fillRect/>
          </a:stretch>
        </p:blipFill>
        <p:spPr>
          <a:xfrm rot="10800000">
            <a:off x="-1" y="0"/>
            <a:ext cx="12192001" cy="6858001"/>
          </a:xfrm>
          <a:prstGeom prst="rect">
            <a:avLst/>
          </a:prstGeom>
          <a:ln w="12700">
            <a:miter lim="400000"/>
            <a:headEnd/>
            <a:tailEnd/>
          </a:ln>
        </p:spPr>
      </p:pic>
      <p:sp>
        <p:nvSpPr>
          <p:cNvPr id="395" name="圆角矩形 16"/>
          <p:cNvSpPr/>
          <p:nvPr/>
        </p:nvSpPr>
        <p:spPr>
          <a:xfrm>
            <a:off x="592034" y="3499829"/>
            <a:ext cx="3329081" cy="2490896"/>
          </a:xfrm>
          <a:prstGeom prst="roundRect">
            <a:avLst>
              <a:gd name="adj" fmla="val 9581"/>
            </a:avLst>
          </a:prstGeom>
          <a:solidFill>
            <a:srgbClr val="FFFFFF"/>
          </a:solidFill>
          <a:ln w="25400">
            <a:solidFill>
              <a:srgbClr val="FFFFFF"/>
            </a:solidFill>
          </a:ln>
          <a:effectLst>
            <a:outerShdw blurRad="228600" dist="38100" dir="2700000" rotWithShape="0">
              <a:srgbClr val="000000">
                <a:alpha val="14023"/>
              </a:srgbClr>
            </a:outerShdw>
          </a:effectLst>
        </p:spPr>
        <p:txBody>
          <a:bodyPr lIns="0" tIns="0" rIns="0" bIns="0" anchor="ctr"/>
          <a:lstStyle/>
          <a:p>
            <a:pPr algn="ctr">
              <a:defRPr>
                <a:solidFill>
                  <a:srgbClr val="FFFFFF"/>
                </a:solidFill>
                <a:latin typeface="Helvetica Neue" panose="02000503000000020004"/>
                <a:ea typeface="Helvetica Neue" panose="02000503000000020004"/>
                <a:cs typeface="Helvetica Neue" panose="02000503000000020004"/>
                <a:sym typeface="Helvetica Neue" panose="02000503000000020004"/>
              </a:defRPr>
            </a:pPr>
          </a:p>
        </p:txBody>
      </p:sp>
      <p:pic>
        <p:nvPicPr>
          <p:cNvPr id="396" name="图像" descr="图像"/>
          <p:cNvPicPr>
            <a:picLocks noChangeAspect="1"/>
          </p:cNvPicPr>
          <p:nvPr/>
        </p:nvPicPr>
        <p:blipFill>
          <a:blip r:embed="rId2"/>
          <a:stretch>
            <a:fillRect/>
          </a:stretch>
        </p:blipFill>
        <p:spPr>
          <a:xfrm>
            <a:off x="575476" y="3805603"/>
            <a:ext cx="3356510" cy="2193315"/>
          </a:xfrm>
          <a:prstGeom prst="rect">
            <a:avLst/>
          </a:prstGeom>
          <a:ln w="12700">
            <a:miter lim="400000"/>
            <a:headEnd/>
            <a:tailEnd/>
          </a:ln>
        </p:spPr>
      </p:pic>
      <p:sp>
        <p:nvSpPr>
          <p:cNvPr id="397" name="圆角矩形 13"/>
          <p:cNvSpPr/>
          <p:nvPr/>
        </p:nvSpPr>
        <p:spPr>
          <a:xfrm>
            <a:off x="4195876" y="3499829"/>
            <a:ext cx="3639507" cy="2490896"/>
          </a:xfrm>
          <a:prstGeom prst="roundRect">
            <a:avLst>
              <a:gd name="adj" fmla="val 9408"/>
            </a:avLst>
          </a:prstGeom>
          <a:solidFill>
            <a:srgbClr val="FFFFFF"/>
          </a:solidFill>
          <a:ln w="25400">
            <a:solidFill>
              <a:srgbClr val="FFFFFF"/>
            </a:solidFill>
          </a:ln>
          <a:effectLst>
            <a:outerShdw blurRad="228600" dist="38100" dir="2700000" rotWithShape="0">
              <a:srgbClr val="000000">
                <a:alpha val="14023"/>
              </a:srgbClr>
            </a:outerShdw>
          </a:effectLst>
        </p:spPr>
        <p:txBody>
          <a:bodyPr lIns="0" tIns="0" rIns="0" bIns="0" anchor="ctr"/>
          <a:lstStyle/>
          <a:p>
            <a:pPr algn="ctr">
              <a:defRPr>
                <a:solidFill>
                  <a:srgbClr val="FFFFFF"/>
                </a:solidFill>
                <a:latin typeface="Helvetica Neue" panose="02000503000000020004"/>
                <a:ea typeface="Helvetica Neue" panose="02000503000000020004"/>
                <a:cs typeface="Helvetica Neue" panose="02000503000000020004"/>
                <a:sym typeface="Helvetica Neue" panose="02000503000000020004"/>
              </a:defRPr>
            </a:pPr>
          </a:p>
        </p:txBody>
      </p:sp>
      <p:pic>
        <p:nvPicPr>
          <p:cNvPr id="398" name="图像" descr="图像"/>
          <p:cNvPicPr>
            <a:picLocks noChangeAspect="1"/>
          </p:cNvPicPr>
          <p:nvPr/>
        </p:nvPicPr>
        <p:blipFill>
          <a:blip r:embed="rId3"/>
          <a:stretch>
            <a:fillRect/>
          </a:stretch>
        </p:blipFill>
        <p:spPr>
          <a:xfrm>
            <a:off x="4183277" y="3923785"/>
            <a:ext cx="3664705" cy="2080848"/>
          </a:xfrm>
          <a:prstGeom prst="rect">
            <a:avLst/>
          </a:prstGeom>
          <a:ln w="12700">
            <a:miter lim="400000"/>
            <a:headEnd/>
            <a:tailEnd/>
          </a:ln>
        </p:spPr>
      </p:pic>
      <p:sp>
        <p:nvSpPr>
          <p:cNvPr id="399" name="圆角矩形 19"/>
          <p:cNvSpPr/>
          <p:nvPr/>
        </p:nvSpPr>
        <p:spPr>
          <a:xfrm>
            <a:off x="8126678" y="3499829"/>
            <a:ext cx="3499554" cy="2490896"/>
          </a:xfrm>
          <a:prstGeom prst="roundRect">
            <a:avLst>
              <a:gd name="adj" fmla="val 9408"/>
            </a:avLst>
          </a:prstGeom>
          <a:solidFill>
            <a:srgbClr val="FFFFFF"/>
          </a:solidFill>
          <a:ln w="25400">
            <a:solidFill>
              <a:srgbClr val="FFFFFF"/>
            </a:solidFill>
          </a:ln>
          <a:effectLst>
            <a:outerShdw blurRad="228600" dist="38100" dir="2700000" rotWithShape="0">
              <a:srgbClr val="000000">
                <a:alpha val="14023"/>
              </a:srgbClr>
            </a:outerShdw>
          </a:effectLst>
        </p:spPr>
        <p:txBody>
          <a:bodyPr lIns="0" tIns="0" rIns="0" bIns="0" anchor="ctr"/>
          <a:lstStyle/>
          <a:p>
            <a:pPr algn="ctr">
              <a:defRPr>
                <a:solidFill>
                  <a:srgbClr val="FFFFFF"/>
                </a:solidFill>
                <a:latin typeface="Helvetica Neue" panose="02000503000000020004"/>
                <a:ea typeface="Helvetica Neue" panose="02000503000000020004"/>
                <a:cs typeface="Helvetica Neue" panose="02000503000000020004"/>
                <a:sym typeface="Helvetica Neue" panose="02000503000000020004"/>
              </a:defRPr>
            </a:pPr>
          </a:p>
        </p:txBody>
      </p:sp>
      <p:sp>
        <p:nvSpPr>
          <p:cNvPr id="401" name="圆角矩形 8"/>
          <p:cNvSpPr/>
          <p:nvPr/>
        </p:nvSpPr>
        <p:spPr>
          <a:xfrm>
            <a:off x="592034" y="899337"/>
            <a:ext cx="10999506" cy="2167915"/>
          </a:xfrm>
          <a:prstGeom prst="roundRect">
            <a:avLst>
              <a:gd name="adj" fmla="val 17036"/>
            </a:avLst>
          </a:prstGeom>
          <a:solidFill>
            <a:srgbClr val="FFFFFF">
              <a:alpha val="88000"/>
            </a:srgbClr>
          </a:solidFill>
          <a:ln w="25400">
            <a:solidFill>
              <a:srgbClr val="FFFFFF"/>
            </a:solidFill>
          </a:ln>
          <a:effectLst>
            <a:outerShdw blurRad="292100" dist="38100" dir="2700000" rotWithShape="0">
              <a:srgbClr val="000000">
                <a:alpha val="14298"/>
              </a:srgbClr>
            </a:outerShdw>
          </a:effectLst>
        </p:spPr>
        <p:txBody>
          <a:bodyPr lIns="0" tIns="0" rIns="0" bIns="0" anchor="ctr"/>
          <a:lstStyle/>
          <a:p>
            <a:pPr algn="ctr">
              <a:defRPr>
                <a:solidFill>
                  <a:srgbClr val="FFFFFF"/>
                </a:solidFill>
                <a:latin typeface="Helvetica Neue" panose="02000503000000020004"/>
                <a:ea typeface="Helvetica Neue" panose="02000503000000020004"/>
                <a:cs typeface="Helvetica Neue" panose="02000503000000020004"/>
                <a:sym typeface="Helvetica Neue" panose="02000503000000020004"/>
              </a:defRPr>
            </a:pPr>
          </a:p>
        </p:txBody>
      </p:sp>
      <p:sp>
        <p:nvSpPr>
          <p:cNvPr id="402" name="文本框 26"/>
          <p:cNvSpPr txBox="1"/>
          <p:nvPr/>
        </p:nvSpPr>
        <p:spPr>
          <a:xfrm>
            <a:off x="715213" y="4642863"/>
            <a:ext cx="2248286" cy="989395"/>
          </a:xfrm>
          <a:prstGeom prst="rect">
            <a:avLst/>
          </a:prstGeom>
          <a:ln w="12700">
            <a:miter lim="400000"/>
          </a:ln>
        </p:spPr>
        <p:txBody>
          <a:bodyPr lIns="45719" rIns="45719"/>
          <a:lstStyle>
            <a:lvl1pPr>
              <a:defRPr sz="1900">
                <a:solidFill>
                  <a:srgbClr val="1F94D2"/>
                </a:solidFill>
                <a:latin typeface="Gotham"/>
                <a:ea typeface="Gotham"/>
                <a:cs typeface="Gotham"/>
                <a:sym typeface="Gotham"/>
              </a:defRPr>
            </a:lvl1pPr>
          </a:lstStyle>
          <a:p>
            <a:r>
              <a:rPr sz="2300" b="1" dirty="0">
                <a:latin typeface="Gotham Bold" pitchFamily="2" charset="0"/>
                <a:cs typeface="Gotham Bold" pitchFamily="2" charset="0"/>
              </a:rPr>
              <a:t>Intelligent Energy Management</a:t>
            </a:r>
            <a:endParaRPr sz="2300" b="1" dirty="0">
              <a:latin typeface="Gotham Bold" pitchFamily="2" charset="0"/>
              <a:cs typeface="Gotham Bold" pitchFamily="2" charset="0"/>
            </a:endParaRPr>
          </a:p>
        </p:txBody>
      </p:sp>
      <p:sp>
        <p:nvSpPr>
          <p:cNvPr id="403" name="文本框 88"/>
          <p:cNvSpPr txBox="1"/>
          <p:nvPr/>
        </p:nvSpPr>
        <p:spPr>
          <a:xfrm>
            <a:off x="4376879" y="4734537"/>
            <a:ext cx="2397852" cy="806174"/>
          </a:xfrm>
          <a:prstGeom prst="rect">
            <a:avLst/>
          </a:prstGeom>
          <a:ln w="12700">
            <a:miter lim="400000"/>
          </a:ln>
        </p:spPr>
        <p:txBody>
          <a:bodyPr lIns="45719" rIns="45719"/>
          <a:lstStyle>
            <a:lvl1pPr>
              <a:defRPr sz="2300">
                <a:solidFill>
                  <a:srgbClr val="1F94D2"/>
                </a:solidFill>
                <a:latin typeface="Gotham"/>
                <a:ea typeface="Gotham"/>
                <a:cs typeface="Gotham"/>
                <a:sym typeface="Gotham"/>
              </a:defRPr>
            </a:lvl1pPr>
          </a:lstStyle>
          <a:p>
            <a:r>
              <a:rPr b="1" dirty="0" err="1">
                <a:latin typeface="Gotham Bold" pitchFamily="2" charset="0"/>
                <a:cs typeface="Gotham Bold" pitchFamily="2" charset="0"/>
              </a:rPr>
              <a:t>Eco Comfort</a:t>
            </a:r>
            <a:r>
              <a:rPr b="1" dirty="0">
                <a:latin typeface="Gotham Bold" pitchFamily="2" charset="0"/>
                <a:cs typeface="Gotham Bold" pitchFamily="2" charset="0"/>
              </a:rPr>
              <a:t> Management</a:t>
            </a:r>
            <a:endParaRPr b="1" dirty="0">
              <a:latin typeface="Gotham Bold" pitchFamily="2" charset="0"/>
              <a:cs typeface="Gotham Bold" pitchFamily="2" charset="0"/>
            </a:endParaRPr>
          </a:p>
        </p:txBody>
      </p:sp>
      <p:grpSp>
        <p:nvGrpSpPr>
          <p:cNvPr id="406" name="成组"/>
          <p:cNvGrpSpPr/>
          <p:nvPr/>
        </p:nvGrpSpPr>
        <p:grpSpPr>
          <a:xfrm>
            <a:off x="717836" y="3794556"/>
            <a:ext cx="695420" cy="695420"/>
            <a:chOff x="0" y="0"/>
            <a:chExt cx="695418" cy="695418"/>
          </a:xfrm>
        </p:grpSpPr>
        <p:sp>
          <p:nvSpPr>
            <p:cNvPr id="404" name="椭圆 37"/>
            <p:cNvSpPr/>
            <p:nvPr/>
          </p:nvSpPr>
          <p:spPr>
            <a:xfrm>
              <a:off x="0" y="0"/>
              <a:ext cx="695419" cy="695419"/>
            </a:xfrm>
            <a:prstGeom prst="ellipse">
              <a:avLst/>
            </a:prstGeom>
            <a:solidFill>
              <a:srgbClr val="1F94D2"/>
            </a:solidFill>
            <a:ln w="12700" cap="flat">
              <a:noFill/>
              <a:miter lim="400000"/>
            </a:ln>
            <a:effectLst/>
          </p:spPr>
          <p:txBody>
            <a:bodyPr wrap="square" lIns="0" tIns="0" rIns="0" bIns="0" numCol="1" anchor="ctr">
              <a:noAutofit/>
            </a:bodyPr>
            <a:lstStyle/>
            <a:p>
              <a:pPr defTabSz="457200">
                <a:defRPr sz="1200">
                  <a:latin typeface="+mj-lt"/>
                  <a:ea typeface="+mj-ea"/>
                  <a:cs typeface="+mj-cs"/>
                  <a:sym typeface="Helvetica"/>
                </a:defRPr>
              </a:pPr>
            </a:p>
          </p:txBody>
        </p:sp>
        <p:pic>
          <p:nvPicPr>
            <p:cNvPr id="405" name="图片 38" descr="图片 38"/>
            <p:cNvPicPr>
              <a:picLocks noChangeAspect="1"/>
            </p:cNvPicPr>
            <p:nvPr/>
          </p:nvPicPr>
          <p:blipFill>
            <a:blip r:embed="rId4"/>
            <a:stretch>
              <a:fillRect/>
            </a:stretch>
          </p:blipFill>
          <p:spPr>
            <a:xfrm>
              <a:off x="104911" y="155246"/>
              <a:ext cx="468449" cy="396118"/>
            </a:xfrm>
            <a:prstGeom prst="rect">
              <a:avLst/>
            </a:prstGeom>
            <a:ln w="12700" cap="flat">
              <a:noFill/>
              <a:miter lim="400000"/>
              <a:headEnd/>
              <a:tailEnd/>
            </a:ln>
            <a:effectLst/>
          </p:spPr>
        </p:pic>
      </p:grpSp>
      <p:grpSp>
        <p:nvGrpSpPr>
          <p:cNvPr id="409" name="成组"/>
          <p:cNvGrpSpPr/>
          <p:nvPr/>
        </p:nvGrpSpPr>
        <p:grpSpPr>
          <a:xfrm>
            <a:off x="4395144" y="3794557"/>
            <a:ext cx="695420" cy="695420"/>
            <a:chOff x="0" y="0"/>
            <a:chExt cx="695418" cy="695418"/>
          </a:xfrm>
        </p:grpSpPr>
        <p:sp>
          <p:nvSpPr>
            <p:cNvPr id="407" name="椭圆 5"/>
            <p:cNvSpPr/>
            <p:nvPr/>
          </p:nvSpPr>
          <p:spPr>
            <a:xfrm>
              <a:off x="0" y="0"/>
              <a:ext cx="695419" cy="695419"/>
            </a:xfrm>
            <a:prstGeom prst="ellipse">
              <a:avLst/>
            </a:prstGeom>
            <a:solidFill>
              <a:srgbClr val="1F94D2"/>
            </a:solidFill>
            <a:ln w="12700" cap="flat">
              <a:noFill/>
              <a:miter lim="400000"/>
            </a:ln>
            <a:effectLst/>
          </p:spPr>
          <p:txBody>
            <a:bodyPr wrap="square" lIns="0" tIns="0" rIns="0" bIns="0" numCol="1" anchor="ctr">
              <a:noAutofit/>
            </a:bodyPr>
            <a:lstStyle/>
            <a:p>
              <a:pPr defTabSz="457200">
                <a:defRPr sz="1200">
                  <a:latin typeface="+mj-lt"/>
                  <a:ea typeface="+mj-ea"/>
                  <a:cs typeface="+mj-cs"/>
                  <a:sym typeface="Helvetica"/>
                </a:defRPr>
              </a:pPr>
            </a:p>
          </p:txBody>
        </p:sp>
        <p:pic>
          <p:nvPicPr>
            <p:cNvPr id="408" name="图片 34" descr="图片 34"/>
            <p:cNvPicPr>
              <a:picLocks noChangeAspect="1"/>
            </p:cNvPicPr>
            <p:nvPr/>
          </p:nvPicPr>
          <p:blipFill>
            <a:blip r:embed="rId5"/>
            <a:stretch>
              <a:fillRect/>
            </a:stretch>
          </p:blipFill>
          <p:spPr>
            <a:xfrm>
              <a:off x="150513" y="199346"/>
              <a:ext cx="375344" cy="293573"/>
            </a:xfrm>
            <a:prstGeom prst="rect">
              <a:avLst/>
            </a:prstGeom>
            <a:ln w="12700" cap="flat">
              <a:noFill/>
              <a:miter lim="400000"/>
              <a:headEnd/>
              <a:tailEnd/>
            </a:ln>
            <a:effectLst/>
          </p:spPr>
        </p:pic>
      </p:grpSp>
      <p:pic>
        <p:nvPicPr>
          <p:cNvPr id="3" name="图片 2" descr="1121212"/>
          <p:cNvPicPr>
            <a:picLocks noChangeAspect="1"/>
          </p:cNvPicPr>
          <p:nvPr/>
        </p:nvPicPr>
        <p:blipFill>
          <a:blip r:embed="rId6"/>
          <a:srcRect l="1995" t="14759" b="47834"/>
          <a:stretch>
            <a:fillRect/>
          </a:stretch>
        </p:blipFill>
        <p:spPr>
          <a:xfrm>
            <a:off x="294640" y="767080"/>
            <a:ext cx="11602720" cy="2491105"/>
          </a:xfrm>
          <a:prstGeom prst="rect">
            <a:avLst/>
          </a:prstGeom>
        </p:spPr>
      </p:pic>
      <p:sp>
        <p:nvSpPr>
          <p:cNvPr id="416" name="矩形 62"/>
          <p:cNvSpPr txBox="1"/>
          <p:nvPr/>
        </p:nvSpPr>
        <p:spPr>
          <a:xfrm>
            <a:off x="5501819" y="1492716"/>
            <a:ext cx="4919583" cy="580670"/>
          </a:xfrm>
          <a:prstGeom prst="rect">
            <a:avLst/>
          </a:prstGeom>
          <a:ln w="12700">
            <a:miter lim="400000"/>
          </a:ln>
        </p:spPr>
        <p:txBody>
          <a:bodyPr lIns="45719" rIns="45719"/>
          <a:lstStyle>
            <a:lvl1pPr>
              <a:defRPr sz="3800">
                <a:solidFill>
                  <a:srgbClr val="559AD1"/>
                </a:solidFill>
                <a:latin typeface="Gotham"/>
                <a:ea typeface="Gotham"/>
                <a:cs typeface="Gotham"/>
                <a:sym typeface="Gotham"/>
              </a:defRPr>
            </a:lvl1pPr>
          </a:lstStyle>
          <a:p>
            <a:r>
              <a:rPr b="1" dirty="0">
                <a:latin typeface="Gotham Bold" pitchFamily="2" charset="0"/>
                <a:cs typeface="Gotham Bold" pitchFamily="2" charset="0"/>
              </a:rPr>
              <a:t>Midea Breezeless E</a:t>
            </a:r>
            <a:endParaRPr b="1" dirty="0">
              <a:latin typeface="Gotham Bold" pitchFamily="2" charset="0"/>
              <a:cs typeface="Gotham Bold" pitchFamily="2" charset="0"/>
            </a:endParaRPr>
          </a:p>
        </p:txBody>
      </p:sp>
      <p:sp>
        <p:nvSpPr>
          <p:cNvPr id="417" name="ABS-material moulding Anti-corrosion plastic material…"/>
          <p:cNvSpPr txBox="1"/>
          <p:nvPr/>
        </p:nvSpPr>
        <p:spPr>
          <a:xfrm>
            <a:off x="5501652" y="2073077"/>
            <a:ext cx="5344134" cy="365744"/>
          </a:xfrm>
          <a:prstGeom prst="rect">
            <a:avLst/>
          </a:prstGeom>
          <a:ln w="12700">
            <a:miter lim="400000"/>
          </a:ln>
        </p:spPr>
        <p:txBody>
          <a:bodyPr lIns="50800" tIns="50800" rIns="50800" bIns="50800" anchor="ctr"/>
          <a:lstStyle>
            <a:lvl1pPr>
              <a:defRPr sz="1530">
                <a:solidFill>
                  <a:srgbClr val="559AD1"/>
                </a:solidFill>
                <a:latin typeface="Gotham"/>
                <a:ea typeface="Gotham"/>
                <a:cs typeface="Gotham"/>
                <a:sym typeface="Gotham"/>
              </a:defRPr>
            </a:lvl1pPr>
          </a:lstStyle>
          <a:p>
            <a:r>
              <a:t>Realize Eco Comfort by Intelligent Learning Tech</a:t>
            </a:r>
          </a:p>
        </p:txBody>
      </p:sp>
      <p:pic>
        <p:nvPicPr>
          <p:cNvPr id="6" name="图片 5" descr="折页icon图-2"/>
          <p:cNvPicPr>
            <a:picLocks noChangeAspect="1"/>
          </p:cNvPicPr>
          <p:nvPr/>
        </p:nvPicPr>
        <p:blipFill>
          <a:blip r:embed="rId7"/>
          <a:stretch>
            <a:fillRect/>
          </a:stretch>
        </p:blipFill>
        <p:spPr>
          <a:xfrm>
            <a:off x="8099425" y="3471545"/>
            <a:ext cx="3293745" cy="2533015"/>
          </a:xfrm>
          <a:prstGeom prst="rect">
            <a:avLst/>
          </a:prstGeom>
        </p:spPr>
      </p:pic>
      <p:pic>
        <p:nvPicPr>
          <p:cNvPr id="410" name="图片 49" descr="图片 49"/>
          <p:cNvPicPr>
            <a:picLocks noChangeAspect="1"/>
          </p:cNvPicPr>
          <p:nvPr/>
        </p:nvPicPr>
        <p:blipFill>
          <a:blip r:embed="rId8">
            <a:alphaModFix amt="89000"/>
          </a:blip>
          <a:stretch>
            <a:fillRect/>
          </a:stretch>
        </p:blipFill>
        <p:spPr>
          <a:xfrm>
            <a:off x="10179467" y="4284082"/>
            <a:ext cx="804565" cy="922029"/>
          </a:xfrm>
          <a:prstGeom prst="rect">
            <a:avLst/>
          </a:prstGeom>
          <a:ln w="12700">
            <a:miter lim="400000"/>
            <a:headEnd/>
            <a:tailEnd/>
          </a:ln>
        </p:spPr>
      </p:pic>
      <p:sp>
        <p:nvSpPr>
          <p:cNvPr id="411" name="文本框 92"/>
          <p:cNvSpPr txBox="1"/>
          <p:nvPr/>
        </p:nvSpPr>
        <p:spPr>
          <a:xfrm>
            <a:off x="8276286" y="4682801"/>
            <a:ext cx="2542829" cy="806174"/>
          </a:xfrm>
          <a:prstGeom prst="rect">
            <a:avLst/>
          </a:prstGeom>
          <a:ln w="12700">
            <a:miter lim="400000"/>
          </a:ln>
        </p:spPr>
        <p:txBody>
          <a:bodyPr lIns="45719" rIns="45719"/>
          <a:lstStyle>
            <a:lvl1pPr>
              <a:defRPr sz="2300">
                <a:solidFill>
                  <a:srgbClr val="1F94D2"/>
                </a:solidFill>
                <a:latin typeface="Gotham"/>
                <a:ea typeface="Gotham"/>
                <a:cs typeface="Gotham"/>
                <a:sym typeface="Gotham"/>
              </a:defRPr>
            </a:lvl1pPr>
          </a:lstStyle>
          <a:p>
            <a:r>
              <a:rPr b="1" dirty="0">
                <a:latin typeface="Gotham Bold" pitchFamily="2" charset="0"/>
                <a:cs typeface="Gotham Bold" pitchFamily="2" charset="0"/>
              </a:rPr>
              <a:t>Healthy Air Management</a:t>
            </a:r>
            <a:endParaRPr b="1" dirty="0">
              <a:latin typeface="Gotham Bold" pitchFamily="2" charset="0"/>
              <a:cs typeface="Gotham Bold" pitchFamily="2" charset="0"/>
            </a:endParaRPr>
          </a:p>
        </p:txBody>
      </p:sp>
      <p:grpSp>
        <p:nvGrpSpPr>
          <p:cNvPr id="414" name="成组"/>
          <p:cNvGrpSpPr/>
          <p:nvPr/>
        </p:nvGrpSpPr>
        <p:grpSpPr>
          <a:xfrm>
            <a:off x="8286137" y="3800151"/>
            <a:ext cx="695420" cy="695419"/>
            <a:chOff x="0" y="0"/>
            <a:chExt cx="695418" cy="695418"/>
          </a:xfrm>
        </p:grpSpPr>
        <p:sp>
          <p:nvSpPr>
            <p:cNvPr id="412" name="椭圆 9"/>
            <p:cNvSpPr/>
            <p:nvPr/>
          </p:nvSpPr>
          <p:spPr>
            <a:xfrm>
              <a:off x="0" y="0"/>
              <a:ext cx="695419" cy="695419"/>
            </a:xfrm>
            <a:prstGeom prst="ellipse">
              <a:avLst/>
            </a:prstGeom>
            <a:solidFill>
              <a:srgbClr val="1F94D2"/>
            </a:solidFill>
            <a:ln w="12700" cap="flat">
              <a:noFill/>
              <a:miter lim="400000"/>
            </a:ln>
            <a:effectLst/>
          </p:spPr>
          <p:txBody>
            <a:bodyPr wrap="square" lIns="0" tIns="0" rIns="0" bIns="0" numCol="1" anchor="ctr">
              <a:noAutofit/>
            </a:bodyPr>
            <a:lstStyle/>
            <a:p>
              <a:pPr defTabSz="457200">
                <a:defRPr sz="1200">
                  <a:latin typeface="+mj-lt"/>
                  <a:ea typeface="+mj-ea"/>
                  <a:cs typeface="+mj-cs"/>
                  <a:sym typeface="Helvetica"/>
                </a:defRPr>
              </a:pPr>
            </a:p>
          </p:txBody>
        </p:sp>
        <p:pic>
          <p:nvPicPr>
            <p:cNvPr id="413" name="图片 35" descr="图片 35"/>
            <p:cNvPicPr>
              <a:picLocks noChangeAspect="1"/>
            </p:cNvPicPr>
            <p:nvPr/>
          </p:nvPicPr>
          <p:blipFill>
            <a:blip r:embed="rId9"/>
            <a:stretch>
              <a:fillRect/>
            </a:stretch>
          </p:blipFill>
          <p:spPr>
            <a:xfrm>
              <a:off x="57890" y="97242"/>
              <a:ext cx="570647" cy="490389"/>
            </a:xfrm>
            <a:prstGeom prst="rect">
              <a:avLst/>
            </a:prstGeom>
            <a:ln w="12700" cap="flat">
              <a:noFill/>
              <a:miter lim="400000"/>
              <a:headEnd/>
              <a:tailEnd/>
            </a:ln>
            <a:effectLst/>
          </p:spPr>
        </p:pic>
      </p:gr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4EAFDF"/>
        </a:solidFill>
        <a:effectLst/>
      </p:bgPr>
    </p:bg>
    <p:spTree>
      <p:nvGrpSpPr>
        <p:cNvPr id="1" name=""/>
        <p:cNvGrpSpPr/>
        <p:nvPr/>
      </p:nvGrpSpPr>
      <p:grpSpPr>
        <a:xfrm>
          <a:off x="0" y="0"/>
          <a:ext cx="0" cy="0"/>
          <a:chOff x="0" y="0"/>
          <a:chExt cx="0" cy="0"/>
        </a:xfrm>
      </p:grpSpPr>
      <p:pic>
        <p:nvPicPr>
          <p:cNvPr id="419" name="图像" descr="图像"/>
          <p:cNvPicPr>
            <a:picLocks noChangeAspect="1"/>
          </p:cNvPicPr>
          <p:nvPr/>
        </p:nvPicPr>
        <p:blipFill>
          <a:blip r:embed="rId1">
            <a:alphaModFix amt="53277"/>
          </a:blip>
          <a:stretch>
            <a:fillRect/>
          </a:stretch>
        </p:blipFill>
        <p:spPr>
          <a:xfrm>
            <a:off x="0" y="0"/>
            <a:ext cx="12192000" cy="6858000"/>
          </a:xfrm>
          <a:prstGeom prst="rect">
            <a:avLst/>
          </a:prstGeom>
          <a:ln w="12700">
            <a:miter lim="400000"/>
            <a:headEnd/>
            <a:tailEnd/>
          </a:ln>
        </p:spPr>
      </p:pic>
      <p:sp>
        <p:nvSpPr>
          <p:cNvPr id="420" name="矩形 6"/>
          <p:cNvSpPr txBox="1"/>
          <p:nvPr/>
        </p:nvSpPr>
        <p:spPr>
          <a:xfrm>
            <a:off x="3399348" y="4258100"/>
            <a:ext cx="5393304" cy="1076325"/>
          </a:xfrm>
          <a:prstGeom prst="rect">
            <a:avLst/>
          </a:prstGeom>
          <a:ln w="12700">
            <a:miter lim="400000"/>
          </a:ln>
        </p:spPr>
        <p:txBody>
          <a:bodyPr lIns="45719" rIns="45719">
            <a:spAutoFit/>
          </a:bodyPr>
          <a:lstStyle>
            <a:lvl1pPr algn="ctr">
              <a:defRPr sz="2700">
                <a:solidFill>
                  <a:srgbClr val="FFFFFF"/>
                </a:solidFill>
                <a:latin typeface="Gotham Bold"/>
                <a:ea typeface="Gotham Bold"/>
                <a:cs typeface="Gotham Bold"/>
                <a:sym typeface="Gotham Bold"/>
              </a:defRPr>
            </a:lvl1pPr>
          </a:lstStyle>
          <a:p>
            <a:r>
              <a:rPr sz="3200"/>
              <a:t>Realize Eco Comfort by Intelligent Learning Tech</a:t>
            </a:r>
            <a:endParaRPr sz="3200"/>
          </a:p>
        </p:txBody>
      </p:sp>
      <p:pic>
        <p:nvPicPr>
          <p:cNvPr id="421" name="正-off2.png" descr="正-off2.png"/>
          <p:cNvPicPr>
            <a:picLocks noChangeAspect="1"/>
          </p:cNvPicPr>
          <p:nvPr/>
        </p:nvPicPr>
        <p:blipFill>
          <a:blip r:embed="rId2"/>
          <a:srcRect t="30458" b="35904"/>
          <a:stretch>
            <a:fillRect/>
          </a:stretch>
        </p:blipFill>
        <p:spPr>
          <a:xfrm>
            <a:off x="3489960" y="2410460"/>
            <a:ext cx="5212080" cy="1753235"/>
          </a:xfrm>
          <a:prstGeom prst="rect">
            <a:avLst/>
          </a:prstGeom>
          <a:ln w="12700">
            <a:miter lim="400000"/>
            <a:headEnd/>
            <a:tailEnd/>
          </a:ln>
        </p:spPr>
      </p:pic>
      <p:sp>
        <p:nvSpPr>
          <p:cNvPr id="5" name="Breezeless E"/>
          <p:cNvSpPr txBox="1"/>
          <p:nvPr/>
        </p:nvSpPr>
        <p:spPr>
          <a:xfrm>
            <a:off x="3829447" y="974687"/>
            <a:ext cx="4533107" cy="605122"/>
          </a:xfrm>
          <a:prstGeom prst="rect">
            <a:avLst/>
          </a:prstGeom>
          <a:ln w="12700">
            <a:miter lim="400000"/>
          </a:ln>
        </p:spPr>
        <p:txBody>
          <a:bodyPr lIns="0" tIns="0" rIns="0" bIns="0"/>
          <a:lstStyle>
            <a:lvl1pPr>
              <a:lnSpc>
                <a:spcPct val="120000"/>
              </a:lnSpc>
              <a:defRPr sz="5200">
                <a:solidFill>
                  <a:srgbClr val="FFFFFF"/>
                </a:solidFill>
                <a:latin typeface="Gotham Medium"/>
                <a:ea typeface="Gotham Medium"/>
                <a:cs typeface="Gotham Medium"/>
                <a:sym typeface="Gotham Medium"/>
              </a:defRPr>
            </a:lvl1pPr>
          </a:lstStyle>
          <a:p>
            <a:pPr algn="ctr"/>
            <a:r>
              <a:rPr dirty="0"/>
              <a:t>Breezeless E</a:t>
            </a:r>
            <a:endParaRPr dirty="0"/>
          </a:p>
        </p:txBody>
      </p:sp>
    </p:spTree>
  </p:cSld>
  <p:clrMapOvr>
    <a:masterClrMapping/>
  </p:clrMapOvr>
  <p:transition spd="med"/>
</p:sld>
</file>

<file path=ppt/tags/tag1.xml><?xml version="1.0" encoding="utf-8"?>
<p:tagLst xmlns:p="http://schemas.openxmlformats.org/presentationml/2006/main">
  <p:tag name="KSO_WM_FULL_TEXT_BEAUTIFY_COPY_ID" val="19"/>
</p:tagLst>
</file>

<file path=ppt/tags/tag2.xml><?xml version="1.0" encoding="utf-8"?>
<p:tagLst xmlns:p="http://schemas.openxmlformats.org/presentationml/2006/main">
  <p:tag name="KSO_WM_FULL_TEXT_BEAUTIFY_COPY_ID" val="26"/>
</p:tagLst>
</file>

<file path=ppt/tags/tag3.xml><?xml version="1.0" encoding="utf-8"?>
<p:tagLst xmlns:p="http://schemas.openxmlformats.org/presentationml/2006/main">
  <p:tag name="KSO_WM_FULL_TEXT_BEAUTIFY_COPY_ID" val="17"/>
</p:tagLst>
</file>

<file path=ppt/tags/tag4.xml><?xml version="1.0" encoding="utf-8"?>
<p:tagLst xmlns:p="http://schemas.openxmlformats.org/presentationml/2006/main">
  <p:tag name="KSO_WM_FULL_TEXT_BEAUTIFY_COPY_ID" val="40"/>
</p:tagLst>
</file>

<file path=ppt/tags/tag5.xml><?xml version="1.0" encoding="utf-8"?>
<p:tagLst xmlns:p="http://schemas.openxmlformats.org/presentationml/2006/main">
  <p:tag name="KSO_WM_FULL_TEXT_BEAUTIFY_COPY_ID" val="41"/>
</p:tagLst>
</file>

<file path=ppt/tags/tag6.xml><?xml version="1.0" encoding="utf-8"?>
<p:tagLst xmlns:p="http://schemas.openxmlformats.org/presentationml/2006/main">
  <p:tag name="KSO_WM_FULL_TEXT_BEAUTIFY_COPY_ID" val="45"/>
</p:tagLst>
</file>

<file path=ppt/tags/tag7.xml><?xml version="1.0" encoding="utf-8"?>
<p:tagLst xmlns:p="http://schemas.openxmlformats.org/presentationml/2006/main">
  <p:tag name="KSO_WM_FULL_TEXT_BEAUTIFY_COPY_ID" val="47"/>
</p:tagLst>
</file>

<file path=ppt/tags/tag8.xml><?xml version="1.0" encoding="utf-8"?>
<p:tagLst xmlns:p="http://schemas.openxmlformats.org/presentationml/2006/main">
  <p:tag name="KSO_WM_FULL_TEXT_BEAUTIFY_COPY_ID" val="52"/>
</p:tagLst>
</file>

<file path=ppt/tags/tag9.xml><?xml version="1.0" encoding="utf-8"?>
<p:tagLst xmlns:p="http://schemas.openxmlformats.org/presentationml/2006/main">
  <p:tag name="KSO_WM_FULL_TEXT_BEAUTIFY_COPY_ID" val="41"/>
</p:tagLst>
</file>

<file path=ppt/tags/tag10.xml><?xml version="1.0" encoding="utf-8"?>
<p:tagLst xmlns:p="http://schemas.openxmlformats.org/presentationml/2006/main">
  <p:tag name="KSO_WM_FULL_TEXT_BEAUTIFY_COPY_ID" val="11"/>
</p:tagLst>
</file>

<file path=ppt/tags/tag11.xml><?xml version="1.0" encoding="utf-8"?>
<p:tagLst xmlns:p="http://schemas.openxmlformats.org/presentationml/2006/main">
  <p:tag name="KSO_WM_FULL_TEXT_BEAUTIFY_COPY_ID" val="11"/>
</p:tagLst>
</file>

<file path=ppt/tags/tag12.xml><?xml version="1.0" encoding="utf-8"?>
<p:tagLst xmlns:p="http://schemas.openxmlformats.org/presentationml/2006/main">
  <p:tag name="KSO_WM_FULL_TEXT_BEAUTIFY_COPY_ID" val="11"/>
</p:tagLst>
</file>

<file path=ppt/tags/tag13.xml><?xml version="1.0" encoding="utf-8"?>
<p:tagLst xmlns:p="http://schemas.openxmlformats.org/presentationml/2006/main">
  <p:tag name="KSO_WM_FULL_TEXT_BEAUTIFY_COPY_ID" val="11"/>
</p:tagLst>
</file>

<file path=ppt/tags/tag14.xml><?xml version="1.0" encoding="utf-8"?>
<p:tagLst xmlns:p="http://schemas.openxmlformats.org/presentationml/2006/main">
  <p:tag name="KSO_WM_FULL_TEXT_BEAUTIFY_COPY_ID" val="11"/>
</p:tagLst>
</file>

<file path=ppt/tags/tag15.xml><?xml version="1.0" encoding="utf-8"?>
<p:tagLst xmlns:p="http://schemas.openxmlformats.org/presentationml/2006/main">
  <p:tag name="KSO_WM_FULL_TEXT_BEAUTIFY_COPY_ID" val="11"/>
</p:tagLst>
</file>

<file path=ppt/theme/theme1.xml><?xml version="1.0" encoding="utf-8"?>
<a:theme xmlns:a="http://schemas.openxmlformats.org/drawingml/2006/main" name="Office 主题​​">
  <a:themeElements>
    <a:clrScheme name="Office 主题​​">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主题​​">
      <a:majorFont>
        <a:latin typeface="Helvetica"/>
        <a:ea typeface="Helvetica"/>
        <a:cs typeface="Helvetica"/>
      </a:majorFont>
      <a:minorFont>
        <a:latin typeface="等线"/>
        <a:ea typeface="等线"/>
        <a:cs typeface="等线"/>
      </a:minorFont>
    </a:fontScheme>
    <a:fmtScheme name="Office 主题​​">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等线"/>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等线"/>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主题​​">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主题​​">
      <a:majorFont>
        <a:latin typeface="Helvetica"/>
        <a:ea typeface="Helvetica"/>
        <a:cs typeface="Helvetica"/>
      </a:majorFont>
      <a:minorFont>
        <a:latin typeface="等线"/>
        <a:ea typeface="等线"/>
        <a:cs typeface="等线"/>
      </a:minorFont>
    </a:fontScheme>
    <a:fmtScheme name="Office 主题​​">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等线"/>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等线"/>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3527</Words>
  <Application>WPS 演示</Application>
  <PresentationFormat>宽屏</PresentationFormat>
  <Paragraphs>176</Paragraphs>
  <Slides>21</Slides>
  <Notes>21</Notes>
  <HiddenSlides>0</HiddenSlides>
  <MMClips>1</MMClips>
  <ScaleCrop>false</ScaleCrop>
  <HeadingPairs>
    <vt:vector size="6" baseType="variant">
      <vt:variant>
        <vt:lpstr>已用的字体</vt:lpstr>
      </vt:variant>
      <vt:variant>
        <vt:i4>37</vt:i4>
      </vt:variant>
      <vt:variant>
        <vt:lpstr>主题</vt:lpstr>
      </vt:variant>
      <vt:variant>
        <vt:i4>1</vt:i4>
      </vt:variant>
      <vt:variant>
        <vt:lpstr>幻灯片标题</vt:lpstr>
      </vt:variant>
      <vt:variant>
        <vt:i4>21</vt:i4>
      </vt:variant>
    </vt:vector>
  </HeadingPairs>
  <TitlesOfParts>
    <vt:vector size="59" baseType="lpstr">
      <vt:lpstr>Arial</vt:lpstr>
      <vt:lpstr>宋体</vt:lpstr>
      <vt:lpstr>Wingdings</vt:lpstr>
      <vt:lpstr>等线</vt:lpstr>
      <vt:lpstr>汉仪中等线KW</vt:lpstr>
      <vt:lpstr>等线 Light</vt:lpstr>
      <vt:lpstr>Arial</vt:lpstr>
      <vt:lpstr>Gotham Bold</vt:lpstr>
      <vt:lpstr>Thonburi</vt:lpstr>
      <vt:lpstr>Gotham</vt:lpstr>
      <vt:lpstr>Helvetica Neue</vt:lpstr>
      <vt:lpstr>Gotham ExtraLight</vt:lpstr>
      <vt:lpstr>Gotham Medium</vt:lpstr>
      <vt:lpstr>Calibri</vt:lpstr>
      <vt:lpstr>Times New Roman</vt:lpstr>
      <vt:lpstr>Gotham Bold</vt:lpstr>
      <vt:lpstr>苹方-简</vt:lpstr>
      <vt:lpstr>Gotham Book</vt:lpstr>
      <vt:lpstr>Helvetica</vt:lpstr>
      <vt:lpstr>微软雅黑</vt:lpstr>
      <vt:lpstr>Gotham Medium</vt:lpstr>
      <vt:lpstr>Helvetica</vt:lpstr>
      <vt:lpstr>等线</vt:lpstr>
      <vt:lpstr>Gotham Black</vt:lpstr>
      <vt:lpstr>Gotham Light</vt:lpstr>
      <vt:lpstr>Gotham Pro Regular</vt:lpstr>
      <vt:lpstr>Gotham Pro Medium</vt:lpstr>
      <vt:lpstr>Source Han Sans CN Medium</vt:lpstr>
      <vt:lpstr>Gotham Pro Regular</vt:lpstr>
      <vt:lpstr>PingFang SC Regular</vt:lpstr>
      <vt:lpstr>Helvetica Neue</vt:lpstr>
      <vt:lpstr>汉仪旗黑</vt:lpstr>
      <vt:lpstr>宋体</vt:lpstr>
      <vt:lpstr>Arial Unicode MS</vt:lpstr>
      <vt:lpstr>汉仪书宋二KW</vt:lpstr>
      <vt:lpstr>冬青黑体简体中文</vt:lpstr>
      <vt:lpstr>等线</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jasmine</dc:creator>
  <cp:lastModifiedBy>Jasmine</cp:lastModifiedBy>
  <cp:revision>83</cp:revision>
  <dcterms:created xsi:type="dcterms:W3CDTF">2023-02-27T06:52:32Z</dcterms:created>
  <dcterms:modified xsi:type="dcterms:W3CDTF">2023-02-27T06:52:32Z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2052-5.1.1.7676</vt:lpwstr>
  </property>
  <property fmtid="{D5CDD505-2E9C-101B-9397-08002B2CF9AE}" pid="3" name="ICV">
    <vt:lpwstr>FD510BA746AB9E497651FC63CFAB7460</vt:lpwstr>
  </property>
</Properties>
</file>