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32.jpg" ContentType="image/jp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42"/>
  </p:notesMasterIdLst>
  <p:sldIdLst>
    <p:sldId id="256" r:id="rId2"/>
    <p:sldId id="269" r:id="rId3"/>
    <p:sldId id="4976" r:id="rId4"/>
    <p:sldId id="271" r:id="rId5"/>
    <p:sldId id="261" r:id="rId6"/>
    <p:sldId id="288" r:id="rId7"/>
    <p:sldId id="262" r:id="rId8"/>
    <p:sldId id="263" r:id="rId9"/>
    <p:sldId id="286" r:id="rId10"/>
    <p:sldId id="285" r:id="rId11"/>
    <p:sldId id="4958" r:id="rId12"/>
    <p:sldId id="268" r:id="rId13"/>
    <p:sldId id="265" r:id="rId14"/>
    <p:sldId id="4980" r:id="rId15"/>
    <p:sldId id="280" r:id="rId16"/>
    <p:sldId id="282" r:id="rId17"/>
    <p:sldId id="283" r:id="rId18"/>
    <p:sldId id="281" r:id="rId19"/>
    <p:sldId id="284" r:id="rId20"/>
    <p:sldId id="4981" r:id="rId21"/>
    <p:sldId id="279" r:id="rId22"/>
    <p:sldId id="272" r:id="rId23"/>
    <p:sldId id="4968" r:id="rId24"/>
    <p:sldId id="4974" r:id="rId25"/>
    <p:sldId id="4979" r:id="rId26"/>
    <p:sldId id="4971" r:id="rId27"/>
    <p:sldId id="4972" r:id="rId28"/>
    <p:sldId id="4973" r:id="rId29"/>
    <p:sldId id="293" r:id="rId30"/>
    <p:sldId id="4959" r:id="rId31"/>
    <p:sldId id="4960" r:id="rId32"/>
    <p:sldId id="4961" r:id="rId33"/>
    <p:sldId id="4953" r:id="rId34"/>
    <p:sldId id="4962" r:id="rId35"/>
    <p:sldId id="4954" r:id="rId36"/>
    <p:sldId id="4969" r:id="rId37"/>
    <p:sldId id="4963" r:id="rId38"/>
    <p:sldId id="4970" r:id="rId39"/>
    <p:sldId id="4964" r:id="rId40"/>
    <p:sldId id="4965" r:id="rId41"/>
  </p:sldIdLst>
  <p:sldSz cx="12192000" cy="6858000"/>
  <p:notesSz cx="6858000" cy="9144000"/>
  <p:embeddedFontLst>
    <p:embeddedFont>
      <p:font typeface="等线" panose="02010600030101010101" pitchFamily="2" charset="-122"/>
      <p:regular r:id="rId43"/>
      <p:bold r:id="rId44"/>
    </p:embeddedFont>
    <p:embeddedFont>
      <p:font typeface="等线 Light" panose="02010600030101010101" pitchFamily="2" charset="-122"/>
      <p:regular r:id="rId45"/>
    </p:embeddedFont>
    <p:embeddedFont>
      <p:font typeface="微软雅黑" panose="020B0503020204020204" pitchFamily="34" charset="-122"/>
      <p:regular r:id="rId46"/>
      <p:bold r:id="rId47"/>
    </p:embeddedFont>
    <p:embeddedFont>
      <p:font typeface="Gotham" panose="02000604030000020004" pitchFamily="2" charset="0"/>
      <p:regular r:id="rId48"/>
      <p:bold r:id="rId49"/>
    </p:embeddedFont>
    <p:embeddedFont>
      <p:font typeface="Gotham Bold" panose="02000604030000020004" pitchFamily="2" charset="0"/>
      <p:regular r:id="rId50"/>
      <p:bold r:id="rId51"/>
      <p:italic r:id="rId52"/>
    </p:embeddedFont>
    <p:embeddedFont>
      <p:font typeface="Gotham Light" panose="02000604030000020004" pitchFamily="2" charset="0"/>
      <p:regular r:id="rId53"/>
      <p:bold r:id="rId54"/>
      <p:italic r:id="rId55"/>
      <p:boldItalic r:id="rId56"/>
    </p:embeddedFont>
    <p:embeddedFont>
      <p:font typeface="Gotham Medium" pitchFamily="2" charset="0"/>
      <p:regular r:id="rId57"/>
      <p:italic r:id="rId58"/>
    </p:embeddedFont>
    <p:embeddedFont>
      <p:font typeface="GOTHAM-BOOK" panose="02000604030000020004" pitchFamily="2" charset="0"/>
      <p:regular r:id="rId59"/>
      <p:bold r:id="rId60"/>
    </p:embeddedFont>
    <p:embeddedFont>
      <p:font typeface="GOTHAM-BOOK" panose="02000604030000020004" pitchFamily="2" charset="0"/>
      <p:regular r:id="rId59"/>
      <p:bold r:id="rId60"/>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748" userDrawn="1">
          <p15:clr>
            <a:srgbClr val="A4A3A4"/>
          </p15:clr>
        </p15:guide>
        <p15:guide id="2" pos="3613" userDrawn="1">
          <p15:clr>
            <a:srgbClr val="A4A3A4"/>
          </p15:clr>
        </p15:guide>
        <p15:guide id="3" pos="55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747"/>
    <a:srgbClr val="B3A78D"/>
    <a:srgbClr val="01DAE2"/>
    <a:srgbClr val="009EE4"/>
    <a:srgbClr val="4FEBFE"/>
    <a:srgbClr val="00B7FD"/>
    <a:srgbClr val="0ECCFD"/>
    <a:srgbClr val="B0FB84"/>
    <a:srgbClr val="4C4C4C"/>
    <a:srgbClr val="00E2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57" autoAdjust="0"/>
    <p:restoredTop sz="94593"/>
  </p:normalViewPr>
  <p:slideViewPr>
    <p:cSldViewPr snapToGrid="0" snapToObjects="1" showGuides="1">
      <p:cViewPr varScale="1">
        <p:scale>
          <a:sx n="122" d="100"/>
          <a:sy n="122" d="100"/>
        </p:scale>
        <p:origin x="240" y="1760"/>
      </p:cViewPr>
      <p:guideLst>
        <p:guide orient="horz" pos="3748"/>
        <p:guide pos="3613"/>
        <p:guide pos="55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9.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59" Type="http://schemas.openxmlformats.org/officeDocument/2006/relationships/font" Target="fonts/font17.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2.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FC9429-2A73-994C-87E0-9760791B3C47}" type="datetimeFigureOut">
              <a:rPr kumimoji="1" lang="zh-CN" altLang="en-US" smtClean="0"/>
              <a:t>2024/12/4</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41CB6C-A1F2-0446-94A2-1339765C2685}" type="slidenum">
              <a:rPr kumimoji="1" lang="zh-CN" altLang="en-US" smtClean="0"/>
              <a:t>‹#›</a:t>
            </a:fld>
            <a:endParaRPr kumimoji="1" lang="zh-CN" altLang="en-US"/>
          </a:p>
        </p:txBody>
      </p:sp>
    </p:spTree>
    <p:extLst>
      <p:ext uri="{BB962C8B-B14F-4D97-AF65-F5344CB8AC3E}">
        <p14:creationId xmlns:p14="http://schemas.microsoft.com/office/powerpoint/2010/main" val="3365775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2</a:t>
            </a:fld>
            <a:endParaRPr kumimoji="1" lang="zh-CN" altLang="en-US"/>
          </a:p>
        </p:txBody>
      </p:sp>
    </p:spTree>
    <p:extLst>
      <p:ext uri="{BB962C8B-B14F-4D97-AF65-F5344CB8AC3E}">
        <p14:creationId xmlns:p14="http://schemas.microsoft.com/office/powerpoint/2010/main" val="3422627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3</a:t>
            </a:fld>
            <a:endParaRPr kumimoji="1" lang="zh-CN" altLang="en-US"/>
          </a:p>
        </p:txBody>
      </p:sp>
    </p:spTree>
    <p:extLst>
      <p:ext uri="{BB962C8B-B14F-4D97-AF65-F5344CB8AC3E}">
        <p14:creationId xmlns:p14="http://schemas.microsoft.com/office/powerpoint/2010/main" val="1837118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5</a:t>
            </a:fld>
            <a:endParaRPr kumimoji="1" lang="zh-CN" altLang="en-US"/>
          </a:p>
        </p:txBody>
      </p:sp>
    </p:spTree>
    <p:extLst>
      <p:ext uri="{BB962C8B-B14F-4D97-AF65-F5344CB8AC3E}">
        <p14:creationId xmlns:p14="http://schemas.microsoft.com/office/powerpoint/2010/main" val="2912476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11</a:t>
            </a:fld>
            <a:endParaRPr kumimoji="1" lang="zh-CN" altLang="en-US"/>
          </a:p>
        </p:txBody>
      </p:sp>
    </p:spTree>
    <p:extLst>
      <p:ext uri="{BB962C8B-B14F-4D97-AF65-F5344CB8AC3E}">
        <p14:creationId xmlns:p14="http://schemas.microsoft.com/office/powerpoint/2010/main" val="2973161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12</a:t>
            </a:fld>
            <a:endParaRPr kumimoji="1" lang="zh-CN" altLang="en-US"/>
          </a:p>
        </p:txBody>
      </p:sp>
    </p:spTree>
    <p:extLst>
      <p:ext uri="{BB962C8B-B14F-4D97-AF65-F5344CB8AC3E}">
        <p14:creationId xmlns:p14="http://schemas.microsoft.com/office/powerpoint/2010/main" val="2879196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21</a:t>
            </a:fld>
            <a:endParaRPr kumimoji="1" lang="zh-CN" altLang="en-US"/>
          </a:p>
        </p:txBody>
      </p:sp>
    </p:spTree>
    <p:extLst>
      <p:ext uri="{BB962C8B-B14F-4D97-AF65-F5344CB8AC3E}">
        <p14:creationId xmlns:p14="http://schemas.microsoft.com/office/powerpoint/2010/main" val="57233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2B41CB6C-A1F2-0446-94A2-1339765C2685}" type="slidenum">
              <a:rPr kumimoji="1" lang="zh-CN" altLang="en-US" smtClean="0"/>
              <a:t>28</a:t>
            </a:fld>
            <a:endParaRPr kumimoji="1" lang="zh-CN" altLang="en-US"/>
          </a:p>
        </p:txBody>
      </p:sp>
    </p:spTree>
    <p:extLst>
      <p:ext uri="{BB962C8B-B14F-4D97-AF65-F5344CB8AC3E}">
        <p14:creationId xmlns:p14="http://schemas.microsoft.com/office/powerpoint/2010/main" val="4213873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3772311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4" name="Shape 1284"/>
          <p:cNvSpPr>
            <a:spLocks noGrp="1" noRot="1" noChangeAspect="1"/>
          </p:cNvSpPr>
          <p:nvPr>
            <p:ph type="sldImg"/>
          </p:nvPr>
        </p:nvSpPr>
        <p:spPr>
          <a:xfrm>
            <a:off x="381000" y="685800"/>
            <a:ext cx="6096000" cy="3429000"/>
          </a:xfrm>
          <a:prstGeom prst="rect">
            <a:avLst/>
          </a:prstGeom>
        </p:spPr>
        <p:txBody>
          <a:bodyPr/>
          <a:lstStyle/>
          <a:p>
            <a:endParaRPr/>
          </a:p>
        </p:txBody>
      </p:sp>
      <p:sp>
        <p:nvSpPr>
          <p:cNvPr id="1285" name="Shape 1285"/>
          <p:cNvSpPr>
            <a:spLocks noGrp="1"/>
          </p:cNvSpPr>
          <p:nvPr>
            <p:ph type="body" sz="quarter" idx="1"/>
          </p:nvPr>
        </p:nvSpPr>
        <p:spPr>
          <a:prstGeom prst="rect">
            <a:avLst/>
          </a:prstGeom>
        </p:spPr>
        <p:txBody>
          <a:bodyPr/>
          <a:lstStyle/>
          <a:p>
            <a:pPr>
              <a:defRPr>
                <a:latin typeface="微软雅黑"/>
                <a:ea typeface="微软雅黑"/>
                <a:cs typeface="微软雅黑"/>
                <a:sym typeface="微软雅黑"/>
              </a:defRPr>
            </a:pPr>
            <a:r>
              <a:rPr err="1"/>
              <a:t>下拉结构和背撑带来更大的操作和可视化空间，大管线空间，易布线接线，实现更好安装</a:t>
            </a:r>
            <a:endParaRPr/>
          </a:p>
          <a:p>
            <a:r>
              <a:t>Just loosen a screw to remove the drop-down structure and open the built-in support frame to gain expanded working space and better visibility, providing installers with a better installation solution.</a:t>
            </a:r>
          </a:p>
        </p:txBody>
      </p:sp>
    </p:spTree>
    <p:extLst>
      <p:ext uri="{BB962C8B-B14F-4D97-AF65-F5344CB8AC3E}">
        <p14:creationId xmlns:p14="http://schemas.microsoft.com/office/powerpoint/2010/main" val="2280324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0" name="Shape 850"/>
          <p:cNvSpPr>
            <a:spLocks noGrp="1" noRot="1" noChangeAspect="1"/>
          </p:cNvSpPr>
          <p:nvPr>
            <p:ph type="sldImg"/>
          </p:nvPr>
        </p:nvSpPr>
        <p:spPr>
          <a:xfrm>
            <a:off x="381000" y="685800"/>
            <a:ext cx="6096000" cy="3429000"/>
          </a:xfrm>
          <a:prstGeom prst="rect">
            <a:avLst/>
          </a:prstGeom>
        </p:spPr>
        <p:txBody>
          <a:bodyPr/>
          <a:lstStyle/>
          <a:p>
            <a:endParaRPr/>
          </a:p>
        </p:txBody>
      </p:sp>
      <p:sp>
        <p:nvSpPr>
          <p:cNvPr id="851" name="Shape 851"/>
          <p:cNvSpPr>
            <a:spLocks noGrp="1"/>
          </p:cNvSpPr>
          <p:nvPr>
            <p:ph type="body" sz="quarter" idx="1"/>
          </p:nvPr>
        </p:nvSpPr>
        <p:spPr>
          <a:prstGeom prst="rect">
            <a:avLst/>
          </a:prstGeom>
        </p:spPr>
        <p:txBody>
          <a:bodyPr/>
          <a:lstStyle/>
          <a:p>
            <a:r>
              <a:t>Pull-down Structure</a:t>
            </a:r>
          </a:p>
          <a:p>
            <a:r>
              <a:t>Easier, Quicker &amp; More Installer-friendly Solution in Embedded Pipe Installation Scene</a:t>
            </a:r>
          </a:p>
          <a:p>
            <a:r>
              <a:t>Fewer steps, Larger Space, Easier Wiring</a:t>
            </a:r>
            <a:endParaRPr lang="en-US"/>
          </a:p>
          <a:p>
            <a:endParaRPr lang="en-US"/>
          </a:p>
          <a:p>
            <a:r>
              <a:rPr lang="zh-CN" altLang="en-US"/>
              <a:t>拆卸</a:t>
            </a:r>
            <a:r>
              <a:rPr lang="en-US" altLang="zh-CN"/>
              <a:t>5</a:t>
            </a:r>
            <a:r>
              <a:rPr lang="zh-CN" altLang="en-US"/>
              <a:t>颗螺丝</a:t>
            </a:r>
            <a:r>
              <a:rPr lang="en-US" altLang="zh-CN"/>
              <a:t>+</a:t>
            </a:r>
            <a:r>
              <a:rPr lang="zh-CN" altLang="en-US"/>
              <a:t>整块面框（耗时长且对新机器不友好）</a:t>
            </a:r>
            <a:r>
              <a:rPr lang="en-US" altLang="zh-CN"/>
              <a:t>VS</a:t>
            </a:r>
            <a:r>
              <a:rPr lang="zh-CN" altLang="en-US"/>
              <a:t>零拆卸（耗时短，不用担心损坏机器）</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a:t>Indication of Joint Position</a:t>
            </a:r>
            <a:endParaRPr lang="zh-CN" altLang="en-US"/>
          </a:p>
        </p:txBody>
      </p:sp>
    </p:spTree>
    <p:extLst>
      <p:ext uri="{BB962C8B-B14F-4D97-AF65-F5344CB8AC3E}">
        <p14:creationId xmlns:p14="http://schemas.microsoft.com/office/powerpoint/2010/main" val="3112115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kumimoji="1" lang="zh-CN" altLang="en-US"/>
          </a:p>
        </p:txBody>
      </p:sp>
    </p:spTree>
    <p:extLst>
      <p:ext uri="{BB962C8B-B14F-4D97-AF65-F5344CB8AC3E}">
        <p14:creationId xmlns:p14="http://schemas.microsoft.com/office/powerpoint/2010/main" val="2288728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4115076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kumimoji="1" lang="zh-CN" altLang="en-US"/>
          </a:p>
        </p:txBody>
      </p:sp>
    </p:spTree>
    <p:extLst>
      <p:ext uri="{BB962C8B-B14F-4D97-AF65-F5344CB8AC3E}">
        <p14:creationId xmlns:p14="http://schemas.microsoft.com/office/powerpoint/2010/main" val="862574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C809D85-DB8F-9B42-9FF4-DABB10ED35FE}"/>
              </a:ext>
            </a:extLst>
          </p:cNvPr>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a:extLst>
              <a:ext uri="{FF2B5EF4-FFF2-40B4-BE49-F238E27FC236}">
                <a16:creationId xmlns:a16="http://schemas.microsoft.com/office/drawing/2014/main" id="{52B75855-5E4F-AA44-8D40-C398ACF267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a:extLst>
              <a:ext uri="{FF2B5EF4-FFF2-40B4-BE49-F238E27FC236}">
                <a16:creationId xmlns:a16="http://schemas.microsoft.com/office/drawing/2014/main" id="{71BCB85D-1492-7C46-8516-F4E7EB7C7180}"/>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56C304F2-969C-034C-B9D5-6B6A537B0595}"/>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1358777-A9CC-AE42-BA60-CAE109A516D7}"/>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2647646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A261604-FC32-734F-892E-5A86EB285ACA}"/>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BA32DF0D-FB5C-D542-82CF-C1184B4F7FC4}"/>
              </a:ext>
            </a:extLst>
          </p:cNvPr>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AA94B48C-D0B3-B749-A38A-40EDBCABAF42}"/>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42650F93-ABA6-9246-A8A0-6737A0B7470B}"/>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A83AF22D-7A86-9347-80D3-9B99F48A4FD5}"/>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3299533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817BE51-2B65-7C4C-A118-EC5EC17AE248}"/>
              </a:ext>
            </a:extLst>
          </p:cNvPr>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a:extLst>
              <a:ext uri="{FF2B5EF4-FFF2-40B4-BE49-F238E27FC236}">
                <a16:creationId xmlns:a16="http://schemas.microsoft.com/office/drawing/2014/main" id="{EE6C4742-741C-DD43-9C52-EB87CD43CD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a:extLst>
              <a:ext uri="{FF2B5EF4-FFF2-40B4-BE49-F238E27FC236}">
                <a16:creationId xmlns:a16="http://schemas.microsoft.com/office/drawing/2014/main" id="{D5ECCAE5-4BF3-DE4E-9A9E-FAE38990794F}"/>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7B58D51C-2AA1-4543-890B-B92BBEEB0644}"/>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41F83DB5-1337-EE4E-ACD0-EB6DAFE38AF8}"/>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2082271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4F3CF10-051E-B340-ACD5-48196BCD347C}"/>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982FABDC-58D2-DA43-B63B-2653E234CA53}"/>
              </a:ext>
            </a:extLst>
          </p:cNvPr>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a:extLst>
              <a:ext uri="{FF2B5EF4-FFF2-40B4-BE49-F238E27FC236}">
                <a16:creationId xmlns:a16="http://schemas.microsoft.com/office/drawing/2014/main" id="{E8465C9A-F5B7-6E4A-805A-DA7AABFA588C}"/>
              </a:ext>
            </a:extLst>
          </p:cNvPr>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a:extLst>
              <a:ext uri="{FF2B5EF4-FFF2-40B4-BE49-F238E27FC236}">
                <a16:creationId xmlns:a16="http://schemas.microsoft.com/office/drawing/2014/main" id="{6C357027-49A2-E04D-968E-3470D6067B4E}"/>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6" name="页脚占位符 5">
            <a:extLst>
              <a:ext uri="{FF2B5EF4-FFF2-40B4-BE49-F238E27FC236}">
                <a16:creationId xmlns:a16="http://schemas.microsoft.com/office/drawing/2014/main" id="{270F0715-371B-C846-B481-3FAFB3975D00}"/>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C79A62EB-A7CC-C34D-B396-1090F1FB4110}"/>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461842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DF16FB7-B98F-F544-8355-2D346922BBEC}"/>
              </a:ext>
            </a:extLst>
          </p:cNvPr>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D41DF117-D8CB-8942-BF92-CF21148188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a:extLst>
              <a:ext uri="{FF2B5EF4-FFF2-40B4-BE49-F238E27FC236}">
                <a16:creationId xmlns:a16="http://schemas.microsoft.com/office/drawing/2014/main" id="{9B729C7A-260B-2A41-8BF6-937B2F2F2C9A}"/>
              </a:ext>
            </a:extLst>
          </p:cNvPr>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a:extLst>
              <a:ext uri="{FF2B5EF4-FFF2-40B4-BE49-F238E27FC236}">
                <a16:creationId xmlns:a16="http://schemas.microsoft.com/office/drawing/2014/main" id="{C97BA36F-221B-2E49-A91E-F7C81D2040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a:extLst>
              <a:ext uri="{FF2B5EF4-FFF2-40B4-BE49-F238E27FC236}">
                <a16:creationId xmlns:a16="http://schemas.microsoft.com/office/drawing/2014/main" id="{26C8BA7F-C696-8E43-9F37-F14CCDF9732E}"/>
              </a:ext>
            </a:extLst>
          </p:cNvPr>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a:extLst>
              <a:ext uri="{FF2B5EF4-FFF2-40B4-BE49-F238E27FC236}">
                <a16:creationId xmlns:a16="http://schemas.microsoft.com/office/drawing/2014/main" id="{F9F615ED-711E-594D-8C70-1036ECB028EC}"/>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8" name="页脚占位符 7">
            <a:extLst>
              <a:ext uri="{FF2B5EF4-FFF2-40B4-BE49-F238E27FC236}">
                <a16:creationId xmlns:a16="http://schemas.microsoft.com/office/drawing/2014/main" id="{53EF39FD-B62F-834E-9D98-792147BFFAA5}"/>
              </a:ext>
            </a:extLst>
          </p:cNvPr>
          <p:cNvSpPr>
            <a:spLocks noGrp="1"/>
          </p:cNvSpPr>
          <p:nvPr>
            <p:ph type="ftr" sz="quarter" idx="11"/>
          </p:nvPr>
        </p:nvSpPr>
        <p:spPr/>
        <p:txBody>
          <a:bodyPr/>
          <a:lstStyle/>
          <a:p>
            <a:endParaRPr kumimoji="1" lang="zh-CN" altLang="en-US"/>
          </a:p>
        </p:txBody>
      </p:sp>
      <p:sp>
        <p:nvSpPr>
          <p:cNvPr id="9" name="灯片编号占位符 8">
            <a:extLst>
              <a:ext uri="{FF2B5EF4-FFF2-40B4-BE49-F238E27FC236}">
                <a16:creationId xmlns:a16="http://schemas.microsoft.com/office/drawing/2014/main" id="{EED64C89-FAED-AA4E-9E21-8FDCD4A00215}"/>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1710055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6D9CAD-AE41-B140-8101-0B9693B45C3F}"/>
              </a:ext>
            </a:extLst>
          </p:cNvPr>
          <p:cNvSpPr>
            <a:spLocks noGrp="1"/>
          </p:cNvSpPr>
          <p:nvPr>
            <p:ph type="title"/>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1EDF2549-3951-4A46-A3AF-7D9BF0D27BAE}"/>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4" name="页脚占位符 3">
            <a:extLst>
              <a:ext uri="{FF2B5EF4-FFF2-40B4-BE49-F238E27FC236}">
                <a16:creationId xmlns:a16="http://schemas.microsoft.com/office/drawing/2014/main" id="{B89C5FBD-4F2A-6F4A-9872-6756A3C1D609}"/>
              </a:ext>
            </a:extLst>
          </p:cNvPr>
          <p:cNvSpPr>
            <a:spLocks noGrp="1"/>
          </p:cNvSpPr>
          <p:nvPr>
            <p:ph type="ftr" sz="quarter" idx="11"/>
          </p:nvPr>
        </p:nvSpPr>
        <p:spPr/>
        <p:txBody>
          <a:bodyPr/>
          <a:lstStyle/>
          <a:p>
            <a:endParaRPr kumimoji="1" lang="zh-CN" altLang="en-US"/>
          </a:p>
        </p:txBody>
      </p:sp>
      <p:sp>
        <p:nvSpPr>
          <p:cNvPr id="5" name="灯片编号占位符 4">
            <a:extLst>
              <a:ext uri="{FF2B5EF4-FFF2-40B4-BE49-F238E27FC236}">
                <a16:creationId xmlns:a16="http://schemas.microsoft.com/office/drawing/2014/main" id="{05EA51F9-BC8A-4742-B69A-1FEE8B55646E}"/>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3766374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4429E6E5-57DE-7B4D-908B-04CB702A4543}"/>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3" name="页脚占位符 2">
            <a:extLst>
              <a:ext uri="{FF2B5EF4-FFF2-40B4-BE49-F238E27FC236}">
                <a16:creationId xmlns:a16="http://schemas.microsoft.com/office/drawing/2014/main" id="{BA0787B6-58C7-2041-B92A-1B6279F155A6}"/>
              </a:ext>
            </a:extLst>
          </p:cNvPr>
          <p:cNvSpPr>
            <a:spLocks noGrp="1"/>
          </p:cNvSpPr>
          <p:nvPr>
            <p:ph type="ftr" sz="quarter" idx="11"/>
          </p:nvPr>
        </p:nvSpPr>
        <p:spPr/>
        <p:txBody>
          <a:bodyPr/>
          <a:lstStyle/>
          <a:p>
            <a:endParaRPr kumimoji="1" lang="zh-CN" altLang="en-US"/>
          </a:p>
        </p:txBody>
      </p:sp>
      <p:sp>
        <p:nvSpPr>
          <p:cNvPr id="4" name="灯片编号占位符 3">
            <a:extLst>
              <a:ext uri="{FF2B5EF4-FFF2-40B4-BE49-F238E27FC236}">
                <a16:creationId xmlns:a16="http://schemas.microsoft.com/office/drawing/2014/main" id="{C4B21700-D45E-AD44-81F6-14D282E79E31}"/>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1695380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FA2179F-ABED-0C48-96B9-BB450DD12255}"/>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6BEBE34E-A29D-B44C-B406-1BB2467825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5DA8FFA1-7B1B-9E47-AEEB-FF4F0BD9E9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9B81BFB5-FEB0-DF4E-BA11-AC6273EC3FEB}"/>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6" name="页脚占位符 5">
            <a:extLst>
              <a:ext uri="{FF2B5EF4-FFF2-40B4-BE49-F238E27FC236}">
                <a16:creationId xmlns:a16="http://schemas.microsoft.com/office/drawing/2014/main" id="{60BBAB93-4005-3D42-A73D-78E4B4082B1C}"/>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E7DA5759-FE13-BF48-95E3-FC8C5D5913B4}"/>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189574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924B25C-1290-EC47-964B-5C25190A909E}"/>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29A018E6-117E-3240-ACD4-3938F15384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5312756B-9684-B04B-9B2A-2586ADB18E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479FDF04-A3F5-014F-9F7D-CAB087AAB46D}"/>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6" name="页脚占位符 5">
            <a:extLst>
              <a:ext uri="{FF2B5EF4-FFF2-40B4-BE49-F238E27FC236}">
                <a16:creationId xmlns:a16="http://schemas.microsoft.com/office/drawing/2014/main" id="{189E9067-4179-3E43-8F77-5E853251056C}"/>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C7C01DAC-4244-8441-8B73-3F88E6F74539}"/>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381157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0B3CF8-2B5F-B343-A065-D4D921AFCD5E}"/>
              </a:ext>
            </a:extLst>
          </p:cNvPr>
          <p:cNvSpPr>
            <a:spLocks noGrp="1"/>
          </p:cNvSpPr>
          <p:nvPr>
            <p:ph type="title"/>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5E456898-785C-CC45-A5B5-3E467E5B1FBC}"/>
              </a:ext>
            </a:extLst>
          </p:cNvPr>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EDE95FF8-63FC-C44C-A482-8E3C93CAA075}"/>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EEC2F781-2718-3E49-8EDF-BA72581E7B51}"/>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121A1524-1585-CE4E-9806-744618D270DA}"/>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201528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567D175-E53A-944A-9EC3-D907D0F55B15}"/>
              </a:ext>
            </a:extLst>
          </p:cNvPr>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83292784-D990-D344-86BE-18AFED241F83}"/>
              </a:ext>
            </a:extLst>
          </p:cNvPr>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EE32DE37-3A24-2E42-9039-A39B3080B55E}"/>
              </a:ext>
            </a:extLst>
          </p:cNvPr>
          <p:cNvSpPr>
            <a:spLocks noGrp="1"/>
          </p:cNvSpPr>
          <p:nvPr>
            <p:ph type="dt" sz="half" idx="10"/>
          </p:nvPr>
        </p:nvSpPr>
        <p:spPr/>
        <p:txBody>
          <a:body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01926CEB-47CA-6B43-95AA-409033CE454F}"/>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4AE7E01D-8D44-134D-B8FA-992E88D269BF}"/>
              </a:ext>
            </a:extLst>
          </p:cNvPr>
          <p:cNvSpPr>
            <a:spLocks noGrp="1"/>
          </p:cNvSpPr>
          <p:nvPr>
            <p:ph type="sldNum" sz="quarter" idx="12"/>
          </p:nvPr>
        </p:nvSpPr>
        <p:spPr/>
        <p:txBody>
          <a:body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1939563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标题">
    <p:spTree>
      <p:nvGrpSpPr>
        <p:cNvPr id="1" name=""/>
        <p:cNvGrpSpPr/>
        <p:nvPr/>
      </p:nvGrpSpPr>
      <p:grpSpPr>
        <a:xfrm>
          <a:off x="0" y="0"/>
          <a:ext cx="0" cy="0"/>
          <a:chOff x="0" y="0"/>
          <a:chExt cx="0" cy="0"/>
        </a:xfrm>
      </p:grpSpPr>
      <p:sp>
        <p:nvSpPr>
          <p:cNvPr id="92" name="正文级别 1…"/>
          <p:cNvSpPr txBox="1">
            <a:spLocks noGrp="1"/>
          </p:cNvSpPr>
          <p:nvPr>
            <p:ph type="body" sz="quarter" idx="1" hasCustomPrompt="1"/>
          </p:nvPr>
        </p:nvSpPr>
        <p:spPr>
          <a:xfrm>
            <a:off x="600670" y="5929931"/>
            <a:ext cx="10985503" cy="318491"/>
          </a:xfrm>
          <a:prstGeom prst="rect">
            <a:avLst/>
          </a:prstGeom>
        </p:spPr>
        <p:txBody>
          <a:bodyPr lIns="45718" tIns="45718" rIns="45718" bIns="45718"/>
          <a:lstStyle>
            <a:lvl1pPr marL="0" indent="0" defTabSz="350520">
              <a:lnSpc>
                <a:spcPct val="100000"/>
              </a:lnSpc>
              <a:spcBef>
                <a:spcPts val="0"/>
              </a:spcBef>
              <a:buSzTx/>
              <a:buFontTx/>
              <a:buNone/>
              <a:defRPr sz="1500">
                <a:latin typeface="Gotham Bold"/>
                <a:ea typeface="Gotham Bold"/>
                <a:cs typeface="Gotham Bold"/>
                <a:sym typeface="Gotham" panose="02000504050000020004"/>
              </a:defRPr>
            </a:lvl1pPr>
            <a:lvl2pPr marL="495300" indent="-190500" defTabSz="350520">
              <a:lnSpc>
                <a:spcPct val="100000"/>
              </a:lnSpc>
              <a:spcBef>
                <a:spcPts val="0"/>
              </a:spcBef>
              <a:buSzPct val="123000"/>
              <a:buFontTx/>
              <a:defRPr sz="1500">
                <a:latin typeface="Gotham Bold"/>
                <a:ea typeface="Gotham Bold"/>
                <a:cs typeface="Gotham Bold"/>
                <a:sym typeface="Gotham" panose="02000504050000020004"/>
              </a:defRPr>
            </a:lvl2pPr>
            <a:lvl3pPr marL="800100" indent="-190500" defTabSz="350520">
              <a:lnSpc>
                <a:spcPct val="100000"/>
              </a:lnSpc>
              <a:spcBef>
                <a:spcPts val="0"/>
              </a:spcBef>
              <a:buSzPct val="123000"/>
              <a:buFontTx/>
              <a:defRPr sz="1500">
                <a:latin typeface="Gotham Bold"/>
                <a:ea typeface="Gotham Bold"/>
                <a:cs typeface="Gotham Bold"/>
                <a:sym typeface="Gotham" panose="02000504050000020004"/>
              </a:defRPr>
            </a:lvl3pPr>
            <a:lvl4pPr marL="1104900" indent="-190500" defTabSz="350520">
              <a:lnSpc>
                <a:spcPct val="100000"/>
              </a:lnSpc>
              <a:spcBef>
                <a:spcPts val="0"/>
              </a:spcBef>
              <a:buSzPct val="123000"/>
              <a:buFontTx/>
              <a:defRPr sz="1500">
                <a:latin typeface="Gotham Bold"/>
                <a:ea typeface="Gotham Bold"/>
                <a:cs typeface="Gotham Bold"/>
                <a:sym typeface="Gotham" panose="02000504050000020004"/>
              </a:defRPr>
            </a:lvl4pPr>
            <a:lvl5pPr marL="1409700" indent="-190500" defTabSz="350520">
              <a:lnSpc>
                <a:spcPct val="100000"/>
              </a:lnSpc>
              <a:spcBef>
                <a:spcPts val="0"/>
              </a:spcBef>
              <a:buSzPct val="123000"/>
              <a:buFontTx/>
              <a:defRPr sz="1500">
                <a:latin typeface="Gotham Bold"/>
                <a:ea typeface="Gotham Bold"/>
                <a:cs typeface="Gotham Bold"/>
                <a:sym typeface="Gotham" panose="02000504050000020004"/>
              </a:defRPr>
            </a:lvl5pPr>
          </a:lstStyle>
          <a:p>
            <a:r>
              <a:t>作者和日期</a:t>
            </a:r>
          </a:p>
          <a:p>
            <a:pPr lvl="1"/>
            <a:endParaRPr/>
          </a:p>
          <a:p>
            <a:pPr lvl="2"/>
            <a:endParaRPr/>
          </a:p>
          <a:p>
            <a:pPr lvl="3"/>
            <a:endParaRPr/>
          </a:p>
          <a:p>
            <a:pPr lvl="4"/>
            <a:endParaRPr/>
          </a:p>
        </p:txBody>
      </p:sp>
      <p:sp>
        <p:nvSpPr>
          <p:cNvPr id="93" name="演示文稿标题"/>
          <p:cNvSpPr txBox="1">
            <a:spLocks noGrp="1"/>
          </p:cNvSpPr>
          <p:nvPr>
            <p:ph type="title" hasCustomPrompt="1"/>
          </p:nvPr>
        </p:nvSpPr>
        <p:spPr>
          <a:xfrm>
            <a:off x="603248" y="1287496"/>
            <a:ext cx="10985503" cy="2324101"/>
          </a:xfrm>
          <a:prstGeom prst="rect">
            <a:avLst/>
          </a:prstGeom>
        </p:spPr>
        <p:txBody>
          <a:bodyPr lIns="50800" tIns="50800" rIns="50800" bIns="50800" anchor="b"/>
          <a:lstStyle>
            <a:lvl1pPr defTabSz="1217930">
              <a:lnSpc>
                <a:spcPct val="80000"/>
              </a:lnSpc>
              <a:defRPr sz="5800" spc="-116">
                <a:latin typeface="Gotham Bold"/>
                <a:ea typeface="Gotham Bold"/>
                <a:cs typeface="Gotham Bold"/>
                <a:sym typeface="Gotham" panose="02000504050000020004"/>
              </a:defRPr>
            </a:lvl1pPr>
          </a:lstStyle>
          <a:p>
            <a:r>
              <a:t>演示文稿标题</a:t>
            </a:r>
          </a:p>
        </p:txBody>
      </p:sp>
      <p:sp>
        <p:nvSpPr>
          <p:cNvPr id="94" name="正文级别 1…"/>
          <p:cNvSpPr txBox="1">
            <a:spLocks noGrp="1"/>
          </p:cNvSpPr>
          <p:nvPr>
            <p:ph type="body" sz="quarter" idx="21" hasCustomPrompt="1"/>
          </p:nvPr>
        </p:nvSpPr>
        <p:spPr>
          <a:xfrm>
            <a:off x="600671" y="3611595"/>
            <a:ext cx="10985501" cy="952502"/>
          </a:xfrm>
          <a:prstGeom prst="rect">
            <a:avLst/>
          </a:prstGeom>
        </p:spPr>
        <p:txBody>
          <a:bodyPr lIns="50800" tIns="50800" rIns="50800" bIns="50800"/>
          <a:lstStyle>
            <a:lvl1pPr marL="0" indent="0" defTabSz="412750">
              <a:lnSpc>
                <a:spcPct val="100000"/>
              </a:lnSpc>
              <a:spcBef>
                <a:spcPts val="0"/>
              </a:spcBef>
              <a:buSzTx/>
              <a:buFontTx/>
              <a:buNone/>
              <a:defRPr sz="2700">
                <a:latin typeface="Gotham Bold"/>
                <a:ea typeface="Gotham Bold"/>
                <a:cs typeface="Gotham Bold"/>
                <a:sym typeface="Gotham" panose="02000504050000020004"/>
              </a:defRPr>
            </a:lvl1pPr>
          </a:lstStyle>
          <a:p>
            <a:r>
              <a:t>演示文稿副标题</a:t>
            </a:r>
          </a:p>
        </p:txBody>
      </p:sp>
      <p:sp>
        <p:nvSpPr>
          <p:cNvPr id="95" name="幻灯片编号"/>
          <p:cNvSpPr txBox="1">
            <a:spLocks noGrp="1"/>
          </p:cNvSpPr>
          <p:nvPr>
            <p:ph type="sldNum" sz="quarter" idx="2"/>
          </p:nvPr>
        </p:nvSpPr>
        <p:spPr>
          <a:xfrm>
            <a:off x="5985876" y="6496101"/>
            <a:ext cx="241745" cy="231700"/>
          </a:xfrm>
          <a:prstGeom prst="rect">
            <a:avLst/>
          </a:prstGeom>
        </p:spPr>
        <p:txBody>
          <a:bodyPr lIns="50800" tIns="50800" rIns="50800" bIns="50800" anchor="b"/>
          <a:lstStyle>
            <a:lvl1pPr algn="l" defTabSz="292100">
              <a:defRPr sz="900">
                <a:solidFill>
                  <a:srgbClr val="000000"/>
                </a:solidFill>
                <a:latin typeface="Gotham Bold"/>
                <a:ea typeface="Gotham Bold"/>
                <a:cs typeface="Gotham Bold"/>
                <a:sym typeface="Gotham" panose="02000504050000020004"/>
              </a:defRPr>
            </a:lvl1pPr>
          </a:lstStyle>
          <a:p>
            <a:fld id="{86CB4B4D-7CA3-9044-876B-883B54F8677D}" type="slidenum">
              <a:rPr/>
              <a:t>‹#›</a:t>
            </a:fld>
            <a:endParaRPr/>
          </a:p>
        </p:txBody>
      </p:sp>
    </p:spTree>
    <p:extLst>
      <p:ext uri="{BB962C8B-B14F-4D97-AF65-F5344CB8AC3E}">
        <p14:creationId xmlns:p14="http://schemas.microsoft.com/office/powerpoint/2010/main" val="2953563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8629DE5A-1168-CB40-96E4-E7926B547B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3BF46C1A-17F0-D241-8392-B6A1AB1F23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49B108B8-303B-6044-BB4A-463ED93D2F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2374B-A43C-3344-B8AF-8E92D4DBA6E3}" type="datetimeFigureOut">
              <a:rPr kumimoji="1" lang="zh-CN" altLang="en-US" smtClean="0"/>
              <a:t>2024/12/4</a:t>
            </a:fld>
            <a:endParaRPr kumimoji="1" lang="zh-CN" altLang="en-US"/>
          </a:p>
        </p:txBody>
      </p:sp>
      <p:sp>
        <p:nvSpPr>
          <p:cNvPr id="5" name="页脚占位符 4">
            <a:extLst>
              <a:ext uri="{FF2B5EF4-FFF2-40B4-BE49-F238E27FC236}">
                <a16:creationId xmlns:a16="http://schemas.microsoft.com/office/drawing/2014/main" id="{DE3B48E3-E0C4-0342-AD09-67DA4B0280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灯片编号占位符 5">
            <a:extLst>
              <a:ext uri="{FF2B5EF4-FFF2-40B4-BE49-F238E27FC236}">
                <a16:creationId xmlns:a16="http://schemas.microsoft.com/office/drawing/2014/main" id="{0405273D-9C95-DD42-99E8-FE64A14ABD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9EDA7-53F7-974A-98F4-6F2B6F86DB16}" type="slidenum">
              <a:rPr kumimoji="1" lang="zh-CN" altLang="en-US" smtClean="0"/>
              <a:t>‹#›</a:t>
            </a:fld>
            <a:endParaRPr kumimoji="1" lang="zh-CN" altLang="en-US"/>
          </a:p>
        </p:txBody>
      </p:sp>
    </p:spTree>
    <p:extLst>
      <p:ext uri="{BB962C8B-B14F-4D97-AF65-F5344CB8AC3E}">
        <p14:creationId xmlns:p14="http://schemas.microsoft.com/office/powerpoint/2010/main" val="3430933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emf"/><Relationship Id="rId3" Type="http://schemas.openxmlformats.org/officeDocument/2006/relationships/image" Target="../media/image3.png"/><Relationship Id="rId7"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image" Target="../media/image5.emf"/><Relationship Id="rId10" Type="http://schemas.openxmlformats.org/officeDocument/2006/relationships/image" Target="../media/image10.png"/><Relationship Id="rId4" Type="http://schemas.openxmlformats.org/officeDocument/2006/relationships/image" Target="../media/image4.emf"/><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emf"/><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emf"/><Relationship Id="rId9"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jpg"/><Relationship Id="rId1" Type="http://schemas.openxmlformats.org/officeDocument/2006/relationships/slideLayout" Target="../slideLayouts/slideLayout2.xml"/><Relationship Id="rId5" Type="http://schemas.openxmlformats.org/officeDocument/2006/relationships/image" Target="../media/image48.emf"/><Relationship Id="rId4" Type="http://schemas.openxmlformats.org/officeDocument/2006/relationships/image" Target="../media/image47.emf"/></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jp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19.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64.tif"/><Relationship Id="rId5"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67.png"/></Relationships>
</file>

<file path=ppt/slides/_rels/slide24.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2.tif"/><Relationship Id="rId2" Type="http://schemas.openxmlformats.org/officeDocument/2006/relationships/image" Target="../media/image63.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2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28.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0.png"/><Relationship Id="rId4" Type="http://schemas.openxmlformats.org/officeDocument/2006/relationships/image" Target="../media/image79.png"/></Relationships>
</file>

<file path=ppt/slides/_rels/slide29.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85.png"/><Relationship Id="rId5" Type="http://schemas.openxmlformats.org/officeDocument/2006/relationships/image" Target="../media/image84.png"/><Relationship Id="rId10" Type="http://schemas.openxmlformats.org/officeDocument/2006/relationships/image" Target="../media/image89.png"/><Relationship Id="rId4" Type="http://schemas.openxmlformats.org/officeDocument/2006/relationships/image" Target="../media/image83.png"/><Relationship Id="rId9" Type="http://schemas.openxmlformats.org/officeDocument/2006/relationships/image" Target="../media/image88.png"/></Relationships>
</file>

<file path=ppt/slides/_rels/slide31.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slideLayout" Target="../slideLayouts/slideLayout12.xml"/><Relationship Id="rId7" Type="http://schemas.openxmlformats.org/officeDocument/2006/relationships/image" Target="../media/image92.tif"/><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notesSlide" Target="../notesSlides/notesSlide9.xml"/><Relationship Id="rId9" Type="http://schemas.openxmlformats.org/officeDocument/2006/relationships/image" Target="../media/image94.png"/></Relationships>
</file>

<file path=ppt/slides/_rels/slide3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3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101.png"/><Relationship Id="rId4" Type="http://schemas.openxmlformats.org/officeDocument/2006/relationships/image" Target="../media/image100.png"/></Relationships>
</file>

<file path=ppt/slides/_rels/slide34.xml.rels><?xml version="1.0" encoding="UTF-8" standalone="yes"?>
<Relationships xmlns="http://schemas.openxmlformats.org/package/2006/relationships"><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image" Target="../media/image102.png"/><Relationship Id="rId1" Type="http://schemas.openxmlformats.org/officeDocument/2006/relationships/slideLayout" Target="../slideLayouts/slideLayout12.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3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12.xml"/><Relationship Id="rId4" Type="http://schemas.openxmlformats.org/officeDocument/2006/relationships/image" Target="../media/image110.png"/></Relationships>
</file>

<file path=ppt/slides/_rels/slide36.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8" Type="http://schemas.openxmlformats.org/officeDocument/2006/relationships/image" Target="../media/image117.tif"/><Relationship Id="rId13" Type="http://schemas.openxmlformats.org/officeDocument/2006/relationships/image" Target="../media/image122.png"/><Relationship Id="rId18" Type="http://schemas.openxmlformats.org/officeDocument/2006/relationships/image" Target="../media/image127.png"/><Relationship Id="rId3" Type="http://schemas.openxmlformats.org/officeDocument/2006/relationships/image" Target="../media/image112.png"/><Relationship Id="rId7" Type="http://schemas.openxmlformats.org/officeDocument/2006/relationships/image" Target="../media/image116.png"/><Relationship Id="rId12" Type="http://schemas.openxmlformats.org/officeDocument/2006/relationships/image" Target="../media/image121.png"/><Relationship Id="rId17" Type="http://schemas.openxmlformats.org/officeDocument/2006/relationships/image" Target="../media/image126.png"/><Relationship Id="rId2" Type="http://schemas.openxmlformats.org/officeDocument/2006/relationships/notesSlide" Target="../notesSlides/notesSlide12.xml"/><Relationship Id="rId16" Type="http://schemas.openxmlformats.org/officeDocument/2006/relationships/image" Target="../media/image125.png"/><Relationship Id="rId1" Type="http://schemas.openxmlformats.org/officeDocument/2006/relationships/slideLayout" Target="../slideLayouts/slideLayout12.xml"/><Relationship Id="rId6" Type="http://schemas.openxmlformats.org/officeDocument/2006/relationships/image" Target="../media/image115.png"/><Relationship Id="rId11" Type="http://schemas.openxmlformats.org/officeDocument/2006/relationships/image" Target="../media/image120.png"/><Relationship Id="rId5" Type="http://schemas.openxmlformats.org/officeDocument/2006/relationships/image" Target="../media/image114.jpeg"/><Relationship Id="rId15" Type="http://schemas.openxmlformats.org/officeDocument/2006/relationships/image" Target="../media/image124.png"/><Relationship Id="rId10" Type="http://schemas.openxmlformats.org/officeDocument/2006/relationships/image" Target="../media/image119.png"/><Relationship Id="rId4" Type="http://schemas.openxmlformats.org/officeDocument/2006/relationships/image" Target="../media/image113.png"/><Relationship Id="rId9" Type="http://schemas.openxmlformats.org/officeDocument/2006/relationships/image" Target="../media/image118.png"/><Relationship Id="rId14" Type="http://schemas.openxmlformats.org/officeDocument/2006/relationships/image" Target="../media/image123.tif"/></Relationships>
</file>

<file path=ppt/slides/_rels/slide3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8" Type="http://schemas.openxmlformats.org/officeDocument/2006/relationships/image" Target="../media/image133.png"/><Relationship Id="rId13" Type="http://schemas.openxmlformats.org/officeDocument/2006/relationships/image" Target="../media/image138.png"/><Relationship Id="rId18" Type="http://schemas.openxmlformats.org/officeDocument/2006/relationships/image" Target="../media/image141.png"/><Relationship Id="rId3" Type="http://schemas.openxmlformats.org/officeDocument/2006/relationships/image" Target="../media/image112.png"/><Relationship Id="rId7" Type="http://schemas.openxmlformats.org/officeDocument/2006/relationships/image" Target="../media/image132.png"/><Relationship Id="rId12" Type="http://schemas.openxmlformats.org/officeDocument/2006/relationships/image" Target="../media/image137.png"/><Relationship Id="rId17" Type="http://schemas.openxmlformats.org/officeDocument/2006/relationships/image" Target="../media/image140.png"/><Relationship Id="rId2" Type="http://schemas.openxmlformats.org/officeDocument/2006/relationships/notesSlide" Target="../notesSlides/notesSlide13.xml"/><Relationship Id="rId16" Type="http://schemas.openxmlformats.org/officeDocument/2006/relationships/image" Target="../media/image123.tif"/><Relationship Id="rId1" Type="http://schemas.openxmlformats.org/officeDocument/2006/relationships/slideLayout" Target="../slideLayouts/slideLayout12.xml"/><Relationship Id="rId6" Type="http://schemas.openxmlformats.org/officeDocument/2006/relationships/image" Target="../media/image131.png"/><Relationship Id="rId11" Type="http://schemas.openxmlformats.org/officeDocument/2006/relationships/image" Target="../media/image136.png"/><Relationship Id="rId5" Type="http://schemas.openxmlformats.org/officeDocument/2006/relationships/image" Target="../media/image130.png"/><Relationship Id="rId15" Type="http://schemas.openxmlformats.org/officeDocument/2006/relationships/image" Target="../media/image117.tif"/><Relationship Id="rId10" Type="http://schemas.openxmlformats.org/officeDocument/2006/relationships/image" Target="../media/image135.png"/><Relationship Id="rId4" Type="http://schemas.openxmlformats.org/officeDocument/2006/relationships/image" Target="../media/image129.png"/><Relationship Id="rId9" Type="http://schemas.openxmlformats.org/officeDocument/2006/relationships/image" Target="../media/image134.png"/><Relationship Id="rId14" Type="http://schemas.openxmlformats.org/officeDocument/2006/relationships/image" Target="../media/image139.png"/></Relationships>
</file>

<file path=ppt/slides/_rels/slide40.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35.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B2ACBD82-4E2B-4242-BE7B-B79097CC7798}"/>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20BFC7DB-0DA2-0342-B047-8E12F955A857}"/>
              </a:ext>
            </a:extLst>
          </p:cNvPr>
          <p:cNvSpPr txBox="1"/>
          <p:nvPr/>
        </p:nvSpPr>
        <p:spPr>
          <a:xfrm>
            <a:off x="1006736" y="2228671"/>
            <a:ext cx="3862917" cy="1200329"/>
          </a:xfrm>
          <a:prstGeom prst="rect">
            <a:avLst/>
          </a:prstGeom>
          <a:noFill/>
        </p:spPr>
        <p:txBody>
          <a:bodyPr wrap="none" rtlCol="0">
            <a:spAutoFit/>
          </a:bodyPr>
          <a:lstStyle/>
          <a:p>
            <a:r>
              <a:rPr lang="en" altLang="zh-CN" sz="7200" dirty="0">
                <a:gradFill>
                  <a:gsLst>
                    <a:gs pos="0">
                      <a:srgbClr val="52C3FF"/>
                    </a:gs>
                    <a:gs pos="99000">
                      <a:srgbClr val="00E2D4"/>
                    </a:gs>
                  </a:gsLst>
                  <a:lin ang="1800000" scaled="0"/>
                </a:gradFill>
                <a:effectLst/>
                <a:latin typeface="Gotham" panose="02000604030000020004" pitchFamily="2" charset="0"/>
              </a:rPr>
              <a:t>Solstice</a:t>
            </a:r>
          </a:p>
        </p:txBody>
      </p:sp>
    </p:spTree>
    <p:extLst>
      <p:ext uri="{BB962C8B-B14F-4D97-AF65-F5344CB8AC3E}">
        <p14:creationId xmlns:p14="http://schemas.microsoft.com/office/powerpoint/2010/main" val="106272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CE943E0E-3E7C-DE45-AD75-0207AC30D6A8}"/>
              </a:ext>
            </a:extLst>
          </p:cNvPr>
          <p:cNvPicPr>
            <a:picLocks noChangeAspect="1"/>
          </p:cNvPicPr>
          <p:nvPr/>
        </p:nvPicPr>
        <p:blipFill>
          <a:blip r:embed="rId3"/>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E9A381DE-1DE2-D245-B033-4263F8F81344}"/>
              </a:ext>
            </a:extLst>
          </p:cNvPr>
          <p:cNvSpPr txBox="1"/>
          <p:nvPr/>
        </p:nvSpPr>
        <p:spPr>
          <a:xfrm>
            <a:off x="3096044" y="2375984"/>
            <a:ext cx="5999912" cy="1089529"/>
          </a:xfrm>
          <a:prstGeom prst="rect">
            <a:avLst/>
          </a:prstGeom>
          <a:noFill/>
        </p:spPr>
        <p:txBody>
          <a:bodyPr wrap="none" rtlCol="0">
            <a:spAutoFit/>
          </a:bodyPr>
          <a:lstStyle/>
          <a:p>
            <a:pPr algn="ctr">
              <a:lnSpc>
                <a:spcPct val="90000"/>
              </a:lnSpc>
            </a:pPr>
            <a:r>
              <a:rPr lang="en" altLang="zh-CN" sz="3600" dirty="0">
                <a:solidFill>
                  <a:srgbClr val="000000"/>
                </a:solidFill>
                <a:effectLst/>
                <a:latin typeface="Gotham" panose="02000604030000020004" pitchFamily="2" charset="0"/>
              </a:rPr>
              <a:t>AI-POWERED COMFORT</a:t>
            </a:r>
          </a:p>
          <a:p>
            <a:pPr algn="ctr">
              <a:lnSpc>
                <a:spcPct val="90000"/>
              </a:lnSpc>
            </a:pPr>
            <a:r>
              <a:rPr lang="en" altLang="zh-CN" sz="3600" dirty="0">
                <a:solidFill>
                  <a:srgbClr val="000000"/>
                </a:solidFill>
                <a:effectLst/>
                <a:latin typeface="Gotham" panose="02000604030000020004" pitchFamily="2" charset="0"/>
              </a:rPr>
              <a:t>EFFORTLESS SAVINGS</a:t>
            </a:r>
            <a:endParaRPr lang="en" altLang="zh-CN" sz="3600" dirty="0">
              <a:solidFill>
                <a:srgbClr val="000000"/>
              </a:solidFill>
              <a:effectLst/>
              <a:latin typeface="GOTHAM-BOOK" panose="02000604030000020004" pitchFamily="2" charset="0"/>
            </a:endParaRPr>
          </a:p>
        </p:txBody>
      </p:sp>
    </p:spTree>
    <p:extLst>
      <p:ext uri="{BB962C8B-B14F-4D97-AF65-F5344CB8AC3E}">
        <p14:creationId xmlns:p14="http://schemas.microsoft.com/office/powerpoint/2010/main" val="2424780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60E9FA24-DFCC-EE45-9A0E-D6DC087E0FB5}"/>
              </a:ext>
            </a:extLst>
          </p:cNvPr>
          <p:cNvPicPr>
            <a:picLocks noChangeAspect="1"/>
          </p:cNvPicPr>
          <p:nvPr/>
        </p:nvPicPr>
        <p:blipFill>
          <a:blip r:embed="rId3"/>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5A64550A-75E1-4141-85F9-81AF444BA303}"/>
              </a:ext>
            </a:extLst>
          </p:cNvPr>
          <p:cNvSpPr txBox="1"/>
          <p:nvPr/>
        </p:nvSpPr>
        <p:spPr>
          <a:xfrm>
            <a:off x="1396039" y="750870"/>
            <a:ext cx="3407664" cy="3577903"/>
          </a:xfrm>
          <a:prstGeom prst="rect">
            <a:avLst/>
          </a:prstGeom>
          <a:noFill/>
        </p:spPr>
        <p:txBody>
          <a:bodyPr wrap="none" rtlCol="0">
            <a:spAutoFit/>
          </a:bodyPr>
          <a:lstStyle/>
          <a:p>
            <a:pPr>
              <a:lnSpc>
                <a:spcPct val="150000"/>
              </a:lnSpc>
            </a:pPr>
            <a:r>
              <a:rPr kumimoji="1" lang="en" altLang="zh-CN" sz="2000" b="1" dirty="0">
                <a:latin typeface="Gotham Bold" panose="02000604030000020004" pitchFamily="2" charset="0"/>
              </a:rPr>
              <a:t>ECOMASTER</a:t>
            </a:r>
          </a:p>
          <a:p>
            <a:pPr>
              <a:lnSpc>
                <a:spcPct val="150000"/>
              </a:lnSpc>
            </a:pPr>
            <a:r>
              <a:rPr kumimoji="1" lang="en" altLang="zh-CN" sz="2000" b="1" dirty="0">
                <a:latin typeface="Gotham Bold" panose="02000604030000020004" pitchFamily="2" charset="0"/>
              </a:rPr>
              <a:t>180° Air Outlet</a:t>
            </a:r>
          </a:p>
          <a:p>
            <a:pPr>
              <a:lnSpc>
                <a:spcPct val="150000"/>
              </a:lnSpc>
            </a:pPr>
            <a:r>
              <a:rPr kumimoji="1" lang="en" altLang="zh-CN" sz="2000" b="1" dirty="0">
                <a:latin typeface="Gotham Bold" panose="02000604030000020004" pitchFamily="2" charset="0"/>
              </a:rPr>
              <a:t>Sleek Design</a:t>
            </a:r>
          </a:p>
          <a:p>
            <a:pPr>
              <a:lnSpc>
                <a:spcPct val="150000"/>
              </a:lnSpc>
            </a:pPr>
            <a:r>
              <a:rPr kumimoji="1" lang="en" altLang="zh-CN" sz="2000" b="1" dirty="0">
                <a:latin typeface="Gotham Bold" panose="02000604030000020004" pitchFamily="2" charset="0"/>
              </a:rPr>
              <a:t>Healthy Air Management</a:t>
            </a:r>
          </a:p>
          <a:p>
            <a:pPr>
              <a:lnSpc>
                <a:spcPct val="150000"/>
              </a:lnSpc>
            </a:pPr>
            <a:r>
              <a:rPr kumimoji="1" lang="en" altLang="zh-CN" sz="2000" b="1" dirty="0">
                <a:latin typeface="Gotham Bold" panose="02000604030000020004" pitchFamily="2" charset="0"/>
              </a:rPr>
              <a:t>Prime Guard</a:t>
            </a:r>
          </a:p>
          <a:p>
            <a:pPr>
              <a:lnSpc>
                <a:spcPct val="150000"/>
              </a:lnSpc>
            </a:pPr>
            <a:r>
              <a:rPr kumimoji="1" lang="en" altLang="zh-CN" sz="2000" b="1" dirty="0">
                <a:latin typeface="Gotham Bold" panose="02000604030000020004" pitchFamily="2" charset="0"/>
              </a:rPr>
              <a:t>Low Temperature </a:t>
            </a:r>
          </a:p>
          <a:p>
            <a:pPr>
              <a:lnSpc>
                <a:spcPct val="80000"/>
              </a:lnSpc>
            </a:pPr>
            <a:r>
              <a:rPr kumimoji="1" lang="en" altLang="zh-CN" sz="2000" b="1" dirty="0">
                <a:latin typeface="Gotham Bold" panose="02000604030000020004" pitchFamily="2" charset="0"/>
              </a:rPr>
              <a:t>Ambient Heating</a:t>
            </a:r>
          </a:p>
          <a:p>
            <a:pPr>
              <a:lnSpc>
                <a:spcPct val="150000"/>
              </a:lnSpc>
            </a:pPr>
            <a:r>
              <a:rPr kumimoji="1" lang="en" altLang="zh-CN" sz="2000" b="1" dirty="0">
                <a:latin typeface="Gotham Bold" panose="02000604030000020004" pitchFamily="2" charset="0"/>
              </a:rPr>
              <a:t>Easy </a:t>
            </a:r>
            <a:r>
              <a:rPr kumimoji="1" lang="en-US" altLang="zh-CN" sz="2000" b="1" dirty="0">
                <a:latin typeface="Gotham Bold" panose="02000604030000020004" pitchFamily="2" charset="0"/>
              </a:rPr>
              <a:t>I</a:t>
            </a:r>
            <a:r>
              <a:rPr kumimoji="1" lang="en" altLang="zh-CN" sz="2000" b="1" dirty="0" err="1">
                <a:latin typeface="Gotham Bold" panose="02000604030000020004" pitchFamily="2" charset="0"/>
              </a:rPr>
              <a:t>nstallation</a:t>
            </a:r>
            <a:endParaRPr kumimoji="1" lang="zh-CN" altLang="en-US" sz="2000" b="1">
              <a:latin typeface="Gotham Bold" panose="02000604030000020004" pitchFamily="2" charset="0"/>
            </a:endParaRPr>
          </a:p>
        </p:txBody>
      </p:sp>
      <p:sp>
        <p:nvSpPr>
          <p:cNvPr id="9" name="椭圆 8">
            <a:extLst>
              <a:ext uri="{FF2B5EF4-FFF2-40B4-BE49-F238E27FC236}">
                <a16:creationId xmlns:a16="http://schemas.microsoft.com/office/drawing/2014/main" id="{52250EA8-DA4D-1140-8C3C-AA9F511634B1}"/>
              </a:ext>
            </a:extLst>
          </p:cNvPr>
          <p:cNvSpPr/>
          <p:nvPr/>
        </p:nvSpPr>
        <p:spPr>
          <a:xfrm>
            <a:off x="1094544" y="868484"/>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0" name="椭圆 9">
            <a:extLst>
              <a:ext uri="{FF2B5EF4-FFF2-40B4-BE49-F238E27FC236}">
                <a16:creationId xmlns:a16="http://schemas.microsoft.com/office/drawing/2014/main" id="{7BFF70BF-5434-D243-B24B-FDB0378D711A}"/>
              </a:ext>
            </a:extLst>
          </p:cNvPr>
          <p:cNvSpPr/>
          <p:nvPr/>
        </p:nvSpPr>
        <p:spPr>
          <a:xfrm>
            <a:off x="1094544" y="1328065"/>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椭圆 10">
            <a:extLst>
              <a:ext uri="{FF2B5EF4-FFF2-40B4-BE49-F238E27FC236}">
                <a16:creationId xmlns:a16="http://schemas.microsoft.com/office/drawing/2014/main" id="{4B9FAFE0-9B5A-1747-B967-5A68F50DD5EF}"/>
              </a:ext>
            </a:extLst>
          </p:cNvPr>
          <p:cNvSpPr/>
          <p:nvPr/>
        </p:nvSpPr>
        <p:spPr>
          <a:xfrm>
            <a:off x="1094544" y="1787646"/>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 name="椭圆 11">
            <a:extLst>
              <a:ext uri="{FF2B5EF4-FFF2-40B4-BE49-F238E27FC236}">
                <a16:creationId xmlns:a16="http://schemas.microsoft.com/office/drawing/2014/main" id="{06BDC981-EBD5-2041-ADE3-B8196E655211}"/>
              </a:ext>
            </a:extLst>
          </p:cNvPr>
          <p:cNvSpPr/>
          <p:nvPr/>
        </p:nvSpPr>
        <p:spPr>
          <a:xfrm>
            <a:off x="1094544" y="2247227"/>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3" name="椭圆 12">
            <a:extLst>
              <a:ext uri="{FF2B5EF4-FFF2-40B4-BE49-F238E27FC236}">
                <a16:creationId xmlns:a16="http://schemas.microsoft.com/office/drawing/2014/main" id="{C66F0EEA-0B5E-C24D-907C-C70E7281E8D6}"/>
              </a:ext>
            </a:extLst>
          </p:cNvPr>
          <p:cNvSpPr/>
          <p:nvPr/>
        </p:nvSpPr>
        <p:spPr>
          <a:xfrm>
            <a:off x="1094544" y="2706809"/>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14" name="图片 13">
            <a:extLst>
              <a:ext uri="{FF2B5EF4-FFF2-40B4-BE49-F238E27FC236}">
                <a16:creationId xmlns:a16="http://schemas.microsoft.com/office/drawing/2014/main" id="{16501AD1-BA9A-6847-A13D-87E50D0B4FC2}"/>
              </a:ext>
            </a:extLst>
          </p:cNvPr>
          <p:cNvPicPr>
            <a:picLocks noChangeAspect="1"/>
          </p:cNvPicPr>
          <p:nvPr/>
        </p:nvPicPr>
        <p:blipFill>
          <a:blip r:embed="rId4"/>
          <a:stretch>
            <a:fillRect/>
          </a:stretch>
        </p:blipFill>
        <p:spPr>
          <a:xfrm>
            <a:off x="1158044" y="960559"/>
            <a:ext cx="177800" cy="160240"/>
          </a:xfrm>
          <a:prstGeom prst="rect">
            <a:avLst/>
          </a:prstGeom>
        </p:spPr>
      </p:pic>
      <p:pic>
        <p:nvPicPr>
          <p:cNvPr id="15" name="图片 14">
            <a:extLst>
              <a:ext uri="{FF2B5EF4-FFF2-40B4-BE49-F238E27FC236}">
                <a16:creationId xmlns:a16="http://schemas.microsoft.com/office/drawing/2014/main" id="{7D2BEC3B-613B-FA47-8766-BE2050160C87}"/>
              </a:ext>
            </a:extLst>
          </p:cNvPr>
          <p:cNvPicPr>
            <a:picLocks noChangeAspect="1"/>
          </p:cNvPicPr>
          <p:nvPr/>
        </p:nvPicPr>
        <p:blipFill>
          <a:blip r:embed="rId5"/>
          <a:stretch>
            <a:fillRect/>
          </a:stretch>
        </p:blipFill>
        <p:spPr>
          <a:xfrm>
            <a:off x="1156982" y="1405060"/>
            <a:ext cx="229816" cy="171450"/>
          </a:xfrm>
          <a:prstGeom prst="rect">
            <a:avLst/>
          </a:prstGeom>
        </p:spPr>
      </p:pic>
      <p:pic>
        <p:nvPicPr>
          <p:cNvPr id="17" name="图片 16">
            <a:extLst>
              <a:ext uri="{FF2B5EF4-FFF2-40B4-BE49-F238E27FC236}">
                <a16:creationId xmlns:a16="http://schemas.microsoft.com/office/drawing/2014/main" id="{E035047D-0195-1E4E-AE2D-54771F2F0286}"/>
              </a:ext>
            </a:extLst>
          </p:cNvPr>
          <p:cNvPicPr>
            <a:picLocks noChangeAspect="1"/>
          </p:cNvPicPr>
          <p:nvPr/>
        </p:nvPicPr>
        <p:blipFill>
          <a:blip r:embed="rId6"/>
          <a:stretch>
            <a:fillRect/>
          </a:stretch>
        </p:blipFill>
        <p:spPr>
          <a:xfrm>
            <a:off x="1168934" y="2768722"/>
            <a:ext cx="181129" cy="218681"/>
          </a:xfrm>
          <a:prstGeom prst="rect">
            <a:avLst/>
          </a:prstGeom>
        </p:spPr>
      </p:pic>
      <p:pic>
        <p:nvPicPr>
          <p:cNvPr id="18" name="图片 17">
            <a:extLst>
              <a:ext uri="{FF2B5EF4-FFF2-40B4-BE49-F238E27FC236}">
                <a16:creationId xmlns:a16="http://schemas.microsoft.com/office/drawing/2014/main" id="{B8A38B20-E748-344F-8EDF-7122E08B26F9}"/>
              </a:ext>
            </a:extLst>
          </p:cNvPr>
          <p:cNvPicPr>
            <a:picLocks noChangeAspect="1"/>
          </p:cNvPicPr>
          <p:nvPr/>
        </p:nvPicPr>
        <p:blipFill>
          <a:blip r:embed="rId7"/>
          <a:stretch>
            <a:fillRect/>
          </a:stretch>
        </p:blipFill>
        <p:spPr>
          <a:xfrm>
            <a:off x="1180714" y="2330825"/>
            <a:ext cx="178862" cy="156504"/>
          </a:xfrm>
          <a:prstGeom prst="rect">
            <a:avLst/>
          </a:prstGeom>
        </p:spPr>
      </p:pic>
      <p:pic>
        <p:nvPicPr>
          <p:cNvPr id="20" name="图片 19">
            <a:extLst>
              <a:ext uri="{FF2B5EF4-FFF2-40B4-BE49-F238E27FC236}">
                <a16:creationId xmlns:a16="http://schemas.microsoft.com/office/drawing/2014/main" id="{064855B5-E7EA-2740-A23F-EAB04F69ED84}"/>
              </a:ext>
            </a:extLst>
          </p:cNvPr>
          <p:cNvPicPr>
            <a:picLocks noChangeAspect="1"/>
          </p:cNvPicPr>
          <p:nvPr/>
        </p:nvPicPr>
        <p:blipFill>
          <a:blip r:embed="rId8"/>
          <a:stretch>
            <a:fillRect/>
          </a:stretch>
        </p:blipFill>
        <p:spPr>
          <a:xfrm>
            <a:off x="1148976" y="1892773"/>
            <a:ext cx="204624" cy="102312"/>
          </a:xfrm>
          <a:prstGeom prst="rect">
            <a:avLst/>
          </a:prstGeom>
        </p:spPr>
      </p:pic>
      <p:sp>
        <p:nvSpPr>
          <p:cNvPr id="16" name="椭圆 15">
            <a:extLst>
              <a:ext uri="{FF2B5EF4-FFF2-40B4-BE49-F238E27FC236}">
                <a16:creationId xmlns:a16="http://schemas.microsoft.com/office/drawing/2014/main" id="{EE8261B4-C17B-5647-8A68-BF3455D53B52}"/>
              </a:ext>
            </a:extLst>
          </p:cNvPr>
          <p:cNvSpPr/>
          <p:nvPr/>
        </p:nvSpPr>
        <p:spPr>
          <a:xfrm>
            <a:off x="1094544" y="3872827"/>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9" name="椭圆 18">
            <a:extLst>
              <a:ext uri="{FF2B5EF4-FFF2-40B4-BE49-F238E27FC236}">
                <a16:creationId xmlns:a16="http://schemas.microsoft.com/office/drawing/2014/main" id="{298C1629-999D-6945-AFDC-EA29368C7746}"/>
              </a:ext>
            </a:extLst>
          </p:cNvPr>
          <p:cNvSpPr/>
          <p:nvPr/>
        </p:nvSpPr>
        <p:spPr>
          <a:xfrm>
            <a:off x="1094544" y="3167604"/>
            <a:ext cx="323850" cy="32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3" name="图片 2">
            <a:extLst>
              <a:ext uri="{FF2B5EF4-FFF2-40B4-BE49-F238E27FC236}">
                <a16:creationId xmlns:a16="http://schemas.microsoft.com/office/drawing/2014/main" id="{7FB3CC4F-B468-CF47-B5EE-8700B7999F6D}"/>
              </a:ext>
            </a:extLst>
          </p:cNvPr>
          <p:cNvPicPr>
            <a:picLocks noChangeAspect="1"/>
          </p:cNvPicPr>
          <p:nvPr/>
        </p:nvPicPr>
        <p:blipFill>
          <a:blip r:embed="rId9"/>
          <a:stretch>
            <a:fillRect/>
          </a:stretch>
        </p:blipFill>
        <p:spPr>
          <a:xfrm>
            <a:off x="1152159" y="3951536"/>
            <a:ext cx="217641" cy="166431"/>
          </a:xfrm>
          <a:prstGeom prst="rect">
            <a:avLst/>
          </a:prstGeom>
        </p:spPr>
      </p:pic>
      <p:pic>
        <p:nvPicPr>
          <p:cNvPr id="7" name="图片 6">
            <a:extLst>
              <a:ext uri="{FF2B5EF4-FFF2-40B4-BE49-F238E27FC236}">
                <a16:creationId xmlns:a16="http://schemas.microsoft.com/office/drawing/2014/main" id="{D616A4A2-D1E7-774C-8DA5-3E2965AC1979}"/>
              </a:ext>
            </a:extLst>
          </p:cNvPr>
          <p:cNvPicPr>
            <a:picLocks noChangeAspect="1"/>
          </p:cNvPicPr>
          <p:nvPr/>
        </p:nvPicPr>
        <p:blipFill>
          <a:blip r:embed="rId10"/>
          <a:stretch>
            <a:fillRect/>
          </a:stretch>
        </p:blipFill>
        <p:spPr>
          <a:xfrm>
            <a:off x="1205760" y="3206049"/>
            <a:ext cx="148764" cy="256206"/>
          </a:xfrm>
          <a:prstGeom prst="rect">
            <a:avLst/>
          </a:prstGeom>
        </p:spPr>
      </p:pic>
    </p:spTree>
    <p:extLst>
      <p:ext uri="{BB962C8B-B14F-4D97-AF65-F5344CB8AC3E}">
        <p14:creationId xmlns:p14="http://schemas.microsoft.com/office/powerpoint/2010/main" val="286392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D62C0EBC-87EC-A64E-97E5-70D233A8DF28}"/>
              </a:ext>
            </a:extLst>
          </p:cNvPr>
          <p:cNvPicPr>
            <a:picLocks noChangeAspect="1"/>
          </p:cNvPicPr>
          <p:nvPr/>
        </p:nvPicPr>
        <p:blipFill rotWithShape="1">
          <a:blip r:embed="rId2"/>
          <a:srcRect l="22947" r="22947"/>
          <a:stretch/>
        </p:blipFill>
        <p:spPr>
          <a:xfrm>
            <a:off x="0" y="1"/>
            <a:ext cx="12192000" cy="6858000"/>
          </a:xfrm>
          <a:prstGeom prst="rect">
            <a:avLst/>
          </a:prstGeom>
        </p:spPr>
      </p:pic>
      <p:sp>
        <p:nvSpPr>
          <p:cNvPr id="4" name="文本框 3">
            <a:extLst>
              <a:ext uri="{FF2B5EF4-FFF2-40B4-BE49-F238E27FC236}">
                <a16:creationId xmlns:a16="http://schemas.microsoft.com/office/drawing/2014/main" id="{4E9A9D69-99B2-8342-A3D1-AB09A0499CAD}"/>
              </a:ext>
            </a:extLst>
          </p:cNvPr>
          <p:cNvSpPr txBox="1"/>
          <p:nvPr/>
        </p:nvSpPr>
        <p:spPr>
          <a:xfrm>
            <a:off x="818092" y="1587957"/>
            <a:ext cx="6234527" cy="1560427"/>
          </a:xfrm>
          <a:prstGeom prst="rect">
            <a:avLst/>
          </a:prstGeom>
          <a:noFill/>
        </p:spPr>
        <p:txBody>
          <a:bodyPr wrap="none" rtlCol="0">
            <a:spAutoFit/>
          </a:bodyPr>
          <a:lstStyle/>
          <a:p>
            <a:pPr>
              <a:lnSpc>
                <a:spcPct val="150000"/>
              </a:lnSpc>
            </a:pPr>
            <a:r>
              <a:rPr lang="en" altLang="zh-CN" sz="7200">
                <a:solidFill>
                  <a:srgbClr val="4DE9FF"/>
                </a:solidFill>
                <a:latin typeface="Gotham Bold"/>
              </a:rPr>
              <a:t>ECOMASTER</a:t>
            </a:r>
          </a:p>
        </p:txBody>
      </p:sp>
      <p:sp>
        <p:nvSpPr>
          <p:cNvPr id="5" name="文本框 4">
            <a:extLst>
              <a:ext uri="{FF2B5EF4-FFF2-40B4-BE49-F238E27FC236}">
                <a16:creationId xmlns:a16="http://schemas.microsoft.com/office/drawing/2014/main" id="{E1730758-2E35-574F-8688-4B3002C9667B}"/>
              </a:ext>
            </a:extLst>
          </p:cNvPr>
          <p:cNvSpPr txBox="1"/>
          <p:nvPr/>
        </p:nvSpPr>
        <p:spPr>
          <a:xfrm>
            <a:off x="874713" y="3095580"/>
            <a:ext cx="2035173" cy="338554"/>
          </a:xfrm>
          <a:prstGeom prst="rect">
            <a:avLst/>
          </a:prstGeom>
          <a:noFill/>
        </p:spPr>
        <p:txBody>
          <a:bodyPr wrap="none" rtlCol="0">
            <a:spAutoFit/>
          </a:bodyPr>
          <a:lstStyle/>
          <a:p>
            <a:pPr marL="12700">
              <a:lnSpc>
                <a:spcPct val="100000"/>
              </a:lnSpc>
              <a:spcBef>
                <a:spcPts val="100"/>
              </a:spcBef>
              <a:tabLst>
                <a:tab pos="2326005" algn="l"/>
              </a:tabLst>
            </a:pPr>
            <a:r>
              <a:rPr lang="en" altLang="zh-CN" sz="1600" b="0" spc="-10" dirty="0">
                <a:solidFill>
                  <a:srgbClr val="262626"/>
                </a:solidFill>
                <a:latin typeface="Gotham Light"/>
                <a:cs typeface="Gotham Light"/>
              </a:rPr>
              <a:t>Ai Comfort Saving</a:t>
            </a:r>
            <a:endParaRPr lang="en" altLang="zh-CN" sz="1600" dirty="0">
              <a:latin typeface="Gotham Light"/>
              <a:cs typeface="Gotham Light"/>
            </a:endParaRPr>
          </a:p>
        </p:txBody>
      </p:sp>
    </p:spTree>
    <p:extLst>
      <p:ext uri="{BB962C8B-B14F-4D97-AF65-F5344CB8AC3E}">
        <p14:creationId xmlns:p14="http://schemas.microsoft.com/office/powerpoint/2010/main" val="3086215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F5AEE013-CDEE-604E-852B-C19D208F92DD}"/>
              </a:ext>
            </a:extLst>
          </p:cNvPr>
          <p:cNvPicPr>
            <a:picLocks noChangeAspect="1"/>
          </p:cNvPicPr>
          <p:nvPr/>
        </p:nvPicPr>
        <p:blipFill>
          <a:blip r:embed="rId3"/>
          <a:srcRect/>
          <a:stretch/>
        </p:blipFill>
        <p:spPr>
          <a:xfrm>
            <a:off x="0" y="0"/>
            <a:ext cx="12192000" cy="6858000"/>
          </a:xfrm>
          <a:prstGeom prst="rect">
            <a:avLst/>
          </a:prstGeom>
        </p:spPr>
      </p:pic>
      <p:sp>
        <p:nvSpPr>
          <p:cNvPr id="19" name="文本框 18">
            <a:extLst>
              <a:ext uri="{FF2B5EF4-FFF2-40B4-BE49-F238E27FC236}">
                <a16:creationId xmlns:a16="http://schemas.microsoft.com/office/drawing/2014/main" id="{CC995F87-E540-5E43-83F1-EC02B6FB0412}"/>
              </a:ext>
            </a:extLst>
          </p:cNvPr>
          <p:cNvSpPr txBox="1"/>
          <p:nvPr/>
        </p:nvSpPr>
        <p:spPr>
          <a:xfrm>
            <a:off x="786717" y="1670081"/>
            <a:ext cx="4126698" cy="769441"/>
          </a:xfrm>
          <a:prstGeom prst="rect">
            <a:avLst/>
          </a:prstGeom>
          <a:noFill/>
        </p:spPr>
        <p:txBody>
          <a:bodyPr wrap="square" rtlCol="0">
            <a:spAutoFit/>
          </a:bodyPr>
          <a:lstStyle/>
          <a:p>
            <a:r>
              <a:rPr lang="en" altLang="zh-CN" sz="1100" dirty="0" err="1">
                <a:solidFill>
                  <a:srgbClr val="767676"/>
                </a:solidFill>
                <a:latin typeface="GOTHAM-BOOK" panose="02000604030000020004" pitchFamily="2" charset="0"/>
              </a:rPr>
              <a:t>Midea's</a:t>
            </a:r>
            <a:r>
              <a:rPr lang="en" altLang="zh-CN" sz="1100" dirty="0">
                <a:solidFill>
                  <a:srgbClr val="767676"/>
                </a:solidFill>
                <a:latin typeface="GOTHAM-BOOK" panose="02000604030000020004" pitchFamily="2" charset="0"/>
              </a:rPr>
              <a:t> AI ECOMASTER is a powerful Al for air conditioning that has been extensively pre-trained with billions of data points to provide the ultimate energy management even without internet connectivity.</a:t>
            </a:r>
          </a:p>
        </p:txBody>
      </p:sp>
      <p:sp>
        <p:nvSpPr>
          <p:cNvPr id="17" name="文本框 16">
            <a:extLst>
              <a:ext uri="{FF2B5EF4-FFF2-40B4-BE49-F238E27FC236}">
                <a16:creationId xmlns:a16="http://schemas.microsoft.com/office/drawing/2014/main" id="{928B5C7F-4CD0-A541-8B28-204649563D29}"/>
              </a:ext>
            </a:extLst>
          </p:cNvPr>
          <p:cNvSpPr txBox="1"/>
          <p:nvPr/>
        </p:nvSpPr>
        <p:spPr>
          <a:xfrm>
            <a:off x="775656" y="914737"/>
            <a:ext cx="3170263" cy="307777"/>
          </a:xfrm>
          <a:prstGeom prst="rect">
            <a:avLst/>
          </a:prstGeom>
          <a:noFill/>
        </p:spPr>
        <p:txBody>
          <a:bodyPr wrap="square" rtlCol="0">
            <a:spAutoFit/>
          </a:bodyPr>
          <a:lstStyle/>
          <a:p>
            <a:r>
              <a:rPr lang="en" altLang="zh-CN" sz="1400" dirty="0">
                <a:solidFill>
                  <a:srgbClr val="4C4C4C"/>
                </a:solidFill>
                <a:effectLst/>
                <a:latin typeface="GOTHAM-BOOK" panose="02000604030000020004" pitchFamily="2" charset="0"/>
              </a:rPr>
              <a:t>Ai Comfort Saving</a:t>
            </a:r>
          </a:p>
        </p:txBody>
      </p:sp>
      <p:pic>
        <p:nvPicPr>
          <p:cNvPr id="2" name="图片 1">
            <a:extLst>
              <a:ext uri="{FF2B5EF4-FFF2-40B4-BE49-F238E27FC236}">
                <a16:creationId xmlns:a16="http://schemas.microsoft.com/office/drawing/2014/main" id="{87E1193D-76F5-824D-94E8-AB5D94A124A9}"/>
              </a:ext>
            </a:extLst>
          </p:cNvPr>
          <p:cNvPicPr>
            <a:picLocks noChangeAspect="1"/>
          </p:cNvPicPr>
          <p:nvPr/>
        </p:nvPicPr>
        <p:blipFill>
          <a:blip r:embed="rId4"/>
          <a:stretch>
            <a:fillRect/>
          </a:stretch>
        </p:blipFill>
        <p:spPr>
          <a:xfrm>
            <a:off x="871025" y="1246264"/>
            <a:ext cx="2852543" cy="480131"/>
          </a:xfrm>
          <a:prstGeom prst="rect">
            <a:avLst/>
          </a:prstGeom>
        </p:spPr>
      </p:pic>
      <p:grpSp>
        <p:nvGrpSpPr>
          <p:cNvPr id="40" name="组合 39">
            <a:extLst>
              <a:ext uri="{FF2B5EF4-FFF2-40B4-BE49-F238E27FC236}">
                <a16:creationId xmlns:a16="http://schemas.microsoft.com/office/drawing/2014/main" id="{19CACA59-B5CB-5742-BF54-768D7EB918B2}"/>
              </a:ext>
            </a:extLst>
          </p:cNvPr>
          <p:cNvGrpSpPr/>
          <p:nvPr/>
        </p:nvGrpSpPr>
        <p:grpSpPr>
          <a:xfrm>
            <a:off x="795747" y="2701132"/>
            <a:ext cx="5559295" cy="1174667"/>
            <a:chOff x="632462" y="4725874"/>
            <a:chExt cx="5559295" cy="1174667"/>
          </a:xfrm>
        </p:grpSpPr>
        <p:sp>
          <p:nvSpPr>
            <p:cNvPr id="9" name="文本框 8">
              <a:extLst>
                <a:ext uri="{FF2B5EF4-FFF2-40B4-BE49-F238E27FC236}">
                  <a16:creationId xmlns:a16="http://schemas.microsoft.com/office/drawing/2014/main" id="{88EDA4CE-C1B0-6E4E-9B16-6CD6D1E093EE}"/>
                </a:ext>
              </a:extLst>
            </p:cNvPr>
            <p:cNvSpPr txBox="1"/>
            <p:nvPr/>
          </p:nvSpPr>
          <p:spPr>
            <a:xfrm>
              <a:off x="632462" y="5323460"/>
              <a:ext cx="917728" cy="430887"/>
            </a:xfrm>
            <a:prstGeom prst="rect">
              <a:avLst/>
            </a:prstGeom>
            <a:noFill/>
          </p:spPr>
          <p:txBody>
            <a:bodyPr wrap="square" rtlCol="0">
              <a:spAutoFit/>
            </a:bodyPr>
            <a:lstStyle/>
            <a:p>
              <a:pPr algn="ctr"/>
              <a:r>
                <a:rPr lang="en" altLang="zh-CN" sz="1050">
                  <a:solidFill>
                    <a:srgbClr val="767676"/>
                  </a:solidFill>
                  <a:latin typeface="GOTHAM-BOOK" panose="02000604030000020004" pitchFamily="2" charset="0"/>
                </a:rPr>
                <a:t>Large</a:t>
              </a:r>
            </a:p>
            <a:p>
              <a:pPr algn="ctr"/>
              <a:r>
                <a:rPr lang="en" altLang="zh-CN" sz="1050">
                  <a:solidFill>
                    <a:srgbClr val="767676"/>
                  </a:solidFill>
                  <a:latin typeface="GOTHAM-BOOK" panose="02000604030000020004" pitchFamily="2" charset="0"/>
                </a:rPr>
                <a:t>Database</a:t>
              </a:r>
            </a:p>
          </p:txBody>
        </p:sp>
        <p:sp>
          <p:nvSpPr>
            <p:cNvPr id="14" name="文本框 13">
              <a:extLst>
                <a:ext uri="{FF2B5EF4-FFF2-40B4-BE49-F238E27FC236}">
                  <a16:creationId xmlns:a16="http://schemas.microsoft.com/office/drawing/2014/main" id="{F5CE99FD-017B-C446-838B-C1A7126F8C06}"/>
                </a:ext>
              </a:extLst>
            </p:cNvPr>
            <p:cNvSpPr txBox="1"/>
            <p:nvPr/>
          </p:nvSpPr>
          <p:spPr>
            <a:xfrm>
              <a:off x="1566709" y="5323460"/>
              <a:ext cx="1213276" cy="430887"/>
            </a:xfrm>
            <a:prstGeom prst="rect">
              <a:avLst/>
            </a:prstGeom>
            <a:noFill/>
          </p:spPr>
          <p:txBody>
            <a:bodyPr wrap="square" rtlCol="0">
              <a:spAutoFit/>
            </a:bodyPr>
            <a:lstStyle/>
            <a:p>
              <a:pPr algn="ctr"/>
              <a:r>
                <a:rPr lang="en" altLang="zh-CN" sz="1050">
                  <a:solidFill>
                    <a:srgbClr val="767676"/>
                  </a:solidFill>
                  <a:latin typeface="GOTHAM-BOOK" panose="02000604030000020004" pitchFamily="2" charset="0"/>
                </a:rPr>
                <a:t>Multiple</a:t>
              </a:r>
            </a:p>
            <a:p>
              <a:pPr algn="ctr"/>
              <a:r>
                <a:rPr lang="en" altLang="zh-CN" sz="1050">
                  <a:solidFill>
                    <a:srgbClr val="767676"/>
                  </a:solidFill>
                  <a:latin typeface="GOTHAM-BOOK" panose="02000604030000020004" pitchFamily="2" charset="0"/>
                </a:rPr>
                <a:t>Inputs</a:t>
              </a:r>
            </a:p>
          </p:txBody>
        </p:sp>
        <p:sp>
          <p:nvSpPr>
            <p:cNvPr id="18" name="文本框 17">
              <a:extLst>
                <a:ext uri="{FF2B5EF4-FFF2-40B4-BE49-F238E27FC236}">
                  <a16:creationId xmlns:a16="http://schemas.microsoft.com/office/drawing/2014/main" id="{6E8BF696-9C16-4649-A3B4-A7EFFC364BF8}"/>
                </a:ext>
              </a:extLst>
            </p:cNvPr>
            <p:cNvSpPr txBox="1"/>
            <p:nvPr/>
          </p:nvSpPr>
          <p:spPr>
            <a:xfrm>
              <a:off x="2630688" y="5323460"/>
              <a:ext cx="1213276" cy="577081"/>
            </a:xfrm>
            <a:prstGeom prst="rect">
              <a:avLst/>
            </a:prstGeom>
            <a:noFill/>
          </p:spPr>
          <p:txBody>
            <a:bodyPr wrap="square" rtlCol="0">
              <a:spAutoFit/>
            </a:bodyPr>
            <a:lstStyle/>
            <a:p>
              <a:pPr algn="ctr"/>
              <a:r>
                <a:rPr lang="en" altLang="zh-CN" sz="1050">
                  <a:solidFill>
                    <a:srgbClr val="767676"/>
                  </a:solidFill>
                  <a:latin typeface="GOTHAM-BOOK" panose="02000604030000020004" pitchFamily="2" charset="0"/>
                </a:rPr>
                <a:t>Predicate</a:t>
              </a:r>
            </a:p>
            <a:p>
              <a:pPr algn="ctr"/>
              <a:r>
                <a:rPr lang="en" altLang="zh-CN" sz="1050">
                  <a:solidFill>
                    <a:srgbClr val="767676"/>
                  </a:solidFill>
                  <a:latin typeface="GOTHAM-BOOK" panose="02000604030000020004" pitchFamily="2" charset="0"/>
                </a:rPr>
                <a:t>Environmental</a:t>
              </a:r>
            </a:p>
            <a:p>
              <a:pPr algn="ctr"/>
              <a:r>
                <a:rPr lang="en" altLang="zh-CN" sz="1050">
                  <a:solidFill>
                    <a:srgbClr val="767676"/>
                  </a:solidFill>
                  <a:latin typeface="GOTHAM-BOOK" panose="02000604030000020004" pitchFamily="2" charset="0"/>
                </a:rPr>
                <a:t>Changes</a:t>
              </a:r>
            </a:p>
          </p:txBody>
        </p:sp>
        <p:sp>
          <p:nvSpPr>
            <p:cNvPr id="22" name="文本框 21">
              <a:extLst>
                <a:ext uri="{FF2B5EF4-FFF2-40B4-BE49-F238E27FC236}">
                  <a16:creationId xmlns:a16="http://schemas.microsoft.com/office/drawing/2014/main" id="{6D52289A-11E2-6A43-81C2-FE26EF4C1BE7}"/>
                </a:ext>
              </a:extLst>
            </p:cNvPr>
            <p:cNvSpPr txBox="1"/>
            <p:nvPr/>
          </p:nvSpPr>
          <p:spPr>
            <a:xfrm>
              <a:off x="3718449" y="5323460"/>
              <a:ext cx="1213276" cy="430887"/>
            </a:xfrm>
            <a:prstGeom prst="rect">
              <a:avLst/>
            </a:prstGeom>
            <a:noFill/>
          </p:spPr>
          <p:txBody>
            <a:bodyPr wrap="square" rtlCol="0">
              <a:spAutoFit/>
            </a:bodyPr>
            <a:lstStyle/>
            <a:p>
              <a:pPr algn="ctr"/>
              <a:r>
                <a:rPr lang="en" altLang="zh-CN" sz="1050">
                  <a:solidFill>
                    <a:srgbClr val="767676"/>
                  </a:solidFill>
                  <a:latin typeface="GOTHAM-BOOK" panose="02000604030000020004" pitchFamily="2" charset="0"/>
                </a:rPr>
                <a:t>Precise</a:t>
              </a:r>
            </a:p>
            <a:p>
              <a:pPr algn="ctr"/>
              <a:r>
                <a:rPr lang="en" altLang="zh-CN" sz="1050">
                  <a:solidFill>
                    <a:srgbClr val="767676"/>
                  </a:solidFill>
                  <a:latin typeface="GOTHAM-BOOK" panose="02000604030000020004" pitchFamily="2" charset="0"/>
                </a:rPr>
                <a:t>Temp Control</a:t>
              </a:r>
            </a:p>
          </p:txBody>
        </p:sp>
        <p:sp>
          <p:nvSpPr>
            <p:cNvPr id="23" name="文本框 22">
              <a:extLst>
                <a:ext uri="{FF2B5EF4-FFF2-40B4-BE49-F238E27FC236}">
                  <a16:creationId xmlns:a16="http://schemas.microsoft.com/office/drawing/2014/main" id="{B121E243-07C6-834F-A0D4-DDC55BD8DCE3}"/>
                </a:ext>
              </a:extLst>
            </p:cNvPr>
            <p:cNvSpPr txBox="1"/>
            <p:nvPr/>
          </p:nvSpPr>
          <p:spPr>
            <a:xfrm>
              <a:off x="4676966" y="5323460"/>
              <a:ext cx="1514791" cy="261610"/>
            </a:xfrm>
            <a:prstGeom prst="rect">
              <a:avLst/>
            </a:prstGeom>
            <a:noFill/>
          </p:spPr>
          <p:txBody>
            <a:bodyPr wrap="square" rtlCol="0">
              <a:spAutoFit/>
            </a:bodyPr>
            <a:lstStyle/>
            <a:p>
              <a:pPr algn="ctr"/>
              <a:r>
                <a:rPr lang="en" altLang="zh-CN" sz="1050" dirty="0">
                  <a:solidFill>
                    <a:srgbClr val="767676"/>
                  </a:solidFill>
                  <a:latin typeface="GOTHAM-BOOK" panose="02000604030000020004" pitchFamily="2" charset="0"/>
                </a:rPr>
                <a:t>Comfort &amp; Savings</a:t>
              </a:r>
            </a:p>
          </p:txBody>
        </p:sp>
        <p:pic>
          <p:nvPicPr>
            <p:cNvPr id="24" name="图片 23">
              <a:extLst>
                <a:ext uri="{FF2B5EF4-FFF2-40B4-BE49-F238E27FC236}">
                  <a16:creationId xmlns:a16="http://schemas.microsoft.com/office/drawing/2014/main" id="{A549A5A9-5FF8-6B44-8D65-FB1CD4EEAEBD}"/>
                </a:ext>
              </a:extLst>
            </p:cNvPr>
            <p:cNvPicPr>
              <a:picLocks noChangeAspect="1"/>
            </p:cNvPicPr>
            <p:nvPr/>
          </p:nvPicPr>
          <p:blipFill>
            <a:blip r:embed="rId5"/>
            <a:stretch>
              <a:fillRect/>
            </a:stretch>
          </p:blipFill>
          <p:spPr>
            <a:xfrm>
              <a:off x="707741" y="4725874"/>
              <a:ext cx="731118" cy="597586"/>
            </a:xfrm>
            <a:prstGeom prst="rect">
              <a:avLst/>
            </a:prstGeom>
          </p:spPr>
        </p:pic>
        <p:pic>
          <p:nvPicPr>
            <p:cNvPr id="25" name="图片 24">
              <a:extLst>
                <a:ext uri="{FF2B5EF4-FFF2-40B4-BE49-F238E27FC236}">
                  <a16:creationId xmlns:a16="http://schemas.microsoft.com/office/drawing/2014/main" id="{AAFAD867-10CC-064C-9FE5-26A97320E1CC}"/>
                </a:ext>
              </a:extLst>
            </p:cNvPr>
            <p:cNvPicPr>
              <a:picLocks noChangeAspect="1"/>
            </p:cNvPicPr>
            <p:nvPr/>
          </p:nvPicPr>
          <p:blipFill>
            <a:blip r:embed="rId5"/>
            <a:stretch>
              <a:fillRect/>
            </a:stretch>
          </p:blipFill>
          <p:spPr>
            <a:xfrm>
              <a:off x="1787110" y="4725874"/>
              <a:ext cx="731118" cy="597586"/>
            </a:xfrm>
            <a:prstGeom prst="rect">
              <a:avLst/>
            </a:prstGeom>
          </p:spPr>
        </p:pic>
        <p:pic>
          <p:nvPicPr>
            <p:cNvPr id="26" name="图片 25">
              <a:extLst>
                <a:ext uri="{FF2B5EF4-FFF2-40B4-BE49-F238E27FC236}">
                  <a16:creationId xmlns:a16="http://schemas.microsoft.com/office/drawing/2014/main" id="{249C7EDB-A80B-2A47-A49C-C9D46F6C3683}"/>
                </a:ext>
              </a:extLst>
            </p:cNvPr>
            <p:cNvPicPr>
              <a:picLocks noChangeAspect="1"/>
            </p:cNvPicPr>
            <p:nvPr/>
          </p:nvPicPr>
          <p:blipFill>
            <a:blip r:embed="rId5"/>
            <a:stretch>
              <a:fillRect/>
            </a:stretch>
          </p:blipFill>
          <p:spPr>
            <a:xfrm>
              <a:off x="2866479" y="4725874"/>
              <a:ext cx="731118" cy="597586"/>
            </a:xfrm>
            <a:prstGeom prst="rect">
              <a:avLst/>
            </a:prstGeom>
          </p:spPr>
        </p:pic>
        <p:pic>
          <p:nvPicPr>
            <p:cNvPr id="27" name="图片 26">
              <a:extLst>
                <a:ext uri="{FF2B5EF4-FFF2-40B4-BE49-F238E27FC236}">
                  <a16:creationId xmlns:a16="http://schemas.microsoft.com/office/drawing/2014/main" id="{0B7A1083-1549-794F-BC68-075F9ADB50F1}"/>
                </a:ext>
              </a:extLst>
            </p:cNvPr>
            <p:cNvPicPr>
              <a:picLocks noChangeAspect="1"/>
            </p:cNvPicPr>
            <p:nvPr/>
          </p:nvPicPr>
          <p:blipFill>
            <a:blip r:embed="rId5"/>
            <a:stretch>
              <a:fillRect/>
            </a:stretch>
          </p:blipFill>
          <p:spPr>
            <a:xfrm>
              <a:off x="3945848" y="4725874"/>
              <a:ext cx="731118" cy="597586"/>
            </a:xfrm>
            <a:prstGeom prst="rect">
              <a:avLst/>
            </a:prstGeom>
          </p:spPr>
        </p:pic>
        <p:pic>
          <p:nvPicPr>
            <p:cNvPr id="28" name="图片 27">
              <a:extLst>
                <a:ext uri="{FF2B5EF4-FFF2-40B4-BE49-F238E27FC236}">
                  <a16:creationId xmlns:a16="http://schemas.microsoft.com/office/drawing/2014/main" id="{BF361A28-CDA7-CF48-822E-23F3299F903D}"/>
                </a:ext>
              </a:extLst>
            </p:cNvPr>
            <p:cNvPicPr>
              <a:picLocks noChangeAspect="1"/>
            </p:cNvPicPr>
            <p:nvPr/>
          </p:nvPicPr>
          <p:blipFill>
            <a:blip r:embed="rId5"/>
            <a:stretch>
              <a:fillRect/>
            </a:stretch>
          </p:blipFill>
          <p:spPr>
            <a:xfrm>
              <a:off x="5025218" y="4725874"/>
              <a:ext cx="731118" cy="597586"/>
            </a:xfrm>
            <a:prstGeom prst="rect">
              <a:avLst/>
            </a:prstGeom>
          </p:spPr>
        </p:pic>
        <p:pic>
          <p:nvPicPr>
            <p:cNvPr id="4" name="图片 3">
              <a:extLst>
                <a:ext uri="{FF2B5EF4-FFF2-40B4-BE49-F238E27FC236}">
                  <a16:creationId xmlns:a16="http://schemas.microsoft.com/office/drawing/2014/main" id="{EDC5B8D8-A458-9642-82F6-C15D19E133C7}"/>
                </a:ext>
              </a:extLst>
            </p:cNvPr>
            <p:cNvPicPr>
              <a:picLocks noChangeAspect="1"/>
            </p:cNvPicPr>
            <p:nvPr/>
          </p:nvPicPr>
          <p:blipFill>
            <a:blip r:embed="rId6"/>
            <a:stretch>
              <a:fillRect/>
            </a:stretch>
          </p:blipFill>
          <p:spPr>
            <a:xfrm>
              <a:off x="1574293" y="4970345"/>
              <a:ext cx="77383" cy="174112"/>
            </a:xfrm>
            <a:prstGeom prst="rect">
              <a:avLst/>
            </a:prstGeom>
          </p:spPr>
        </p:pic>
        <p:pic>
          <p:nvPicPr>
            <p:cNvPr id="29" name="图片 28">
              <a:extLst>
                <a:ext uri="{FF2B5EF4-FFF2-40B4-BE49-F238E27FC236}">
                  <a16:creationId xmlns:a16="http://schemas.microsoft.com/office/drawing/2014/main" id="{417ACC45-5D89-0549-8BEA-6A516348E24B}"/>
                </a:ext>
              </a:extLst>
            </p:cNvPr>
            <p:cNvPicPr>
              <a:picLocks noChangeAspect="1"/>
            </p:cNvPicPr>
            <p:nvPr/>
          </p:nvPicPr>
          <p:blipFill>
            <a:blip r:embed="rId6"/>
            <a:stretch>
              <a:fillRect/>
            </a:stretch>
          </p:blipFill>
          <p:spPr>
            <a:xfrm>
              <a:off x="2652381" y="4970345"/>
              <a:ext cx="77383" cy="174112"/>
            </a:xfrm>
            <a:prstGeom prst="rect">
              <a:avLst/>
            </a:prstGeom>
          </p:spPr>
        </p:pic>
        <p:pic>
          <p:nvPicPr>
            <p:cNvPr id="30" name="图片 29">
              <a:extLst>
                <a:ext uri="{FF2B5EF4-FFF2-40B4-BE49-F238E27FC236}">
                  <a16:creationId xmlns:a16="http://schemas.microsoft.com/office/drawing/2014/main" id="{BFB1ADBB-3646-674D-993E-118A42D6C106}"/>
                </a:ext>
              </a:extLst>
            </p:cNvPr>
            <p:cNvPicPr>
              <a:picLocks noChangeAspect="1"/>
            </p:cNvPicPr>
            <p:nvPr/>
          </p:nvPicPr>
          <p:blipFill>
            <a:blip r:embed="rId6"/>
            <a:stretch>
              <a:fillRect/>
            </a:stretch>
          </p:blipFill>
          <p:spPr>
            <a:xfrm>
              <a:off x="3724826" y="4970345"/>
              <a:ext cx="77383" cy="174112"/>
            </a:xfrm>
            <a:prstGeom prst="rect">
              <a:avLst/>
            </a:prstGeom>
          </p:spPr>
        </p:pic>
        <p:pic>
          <p:nvPicPr>
            <p:cNvPr id="31" name="图片 30">
              <a:extLst>
                <a:ext uri="{FF2B5EF4-FFF2-40B4-BE49-F238E27FC236}">
                  <a16:creationId xmlns:a16="http://schemas.microsoft.com/office/drawing/2014/main" id="{C0928441-9195-7F4F-96C6-A78979602679}"/>
                </a:ext>
              </a:extLst>
            </p:cNvPr>
            <p:cNvPicPr>
              <a:picLocks noChangeAspect="1"/>
            </p:cNvPicPr>
            <p:nvPr/>
          </p:nvPicPr>
          <p:blipFill>
            <a:blip r:embed="rId6"/>
            <a:stretch>
              <a:fillRect/>
            </a:stretch>
          </p:blipFill>
          <p:spPr>
            <a:xfrm>
              <a:off x="4808559" y="4970345"/>
              <a:ext cx="77383" cy="174112"/>
            </a:xfrm>
            <a:prstGeom prst="rect">
              <a:avLst/>
            </a:prstGeom>
          </p:spPr>
        </p:pic>
        <p:pic>
          <p:nvPicPr>
            <p:cNvPr id="6" name="图片 5">
              <a:extLst>
                <a:ext uri="{FF2B5EF4-FFF2-40B4-BE49-F238E27FC236}">
                  <a16:creationId xmlns:a16="http://schemas.microsoft.com/office/drawing/2014/main" id="{8F7FC320-815D-AB41-A687-ABFA8D60CB42}"/>
                </a:ext>
              </a:extLst>
            </p:cNvPr>
            <p:cNvPicPr>
              <a:picLocks noChangeAspect="1"/>
            </p:cNvPicPr>
            <p:nvPr/>
          </p:nvPicPr>
          <p:blipFill>
            <a:blip r:embed="rId7"/>
            <a:stretch>
              <a:fillRect/>
            </a:stretch>
          </p:blipFill>
          <p:spPr>
            <a:xfrm>
              <a:off x="874713" y="4848088"/>
              <a:ext cx="379433" cy="362186"/>
            </a:xfrm>
            <a:prstGeom prst="rect">
              <a:avLst/>
            </a:prstGeom>
          </p:spPr>
        </p:pic>
        <p:pic>
          <p:nvPicPr>
            <p:cNvPr id="32" name="图片 31">
              <a:extLst>
                <a:ext uri="{FF2B5EF4-FFF2-40B4-BE49-F238E27FC236}">
                  <a16:creationId xmlns:a16="http://schemas.microsoft.com/office/drawing/2014/main" id="{20E9583C-6C32-DA47-BE2D-DCBA942D1944}"/>
                </a:ext>
              </a:extLst>
            </p:cNvPr>
            <p:cNvPicPr>
              <a:picLocks noChangeAspect="1"/>
            </p:cNvPicPr>
            <p:nvPr/>
          </p:nvPicPr>
          <p:blipFill>
            <a:blip r:embed="rId8"/>
            <a:stretch>
              <a:fillRect/>
            </a:stretch>
          </p:blipFill>
          <p:spPr>
            <a:xfrm>
              <a:off x="1965507" y="4864821"/>
              <a:ext cx="362185" cy="362185"/>
            </a:xfrm>
            <a:prstGeom prst="rect">
              <a:avLst/>
            </a:prstGeom>
          </p:spPr>
        </p:pic>
        <p:pic>
          <p:nvPicPr>
            <p:cNvPr id="34" name="图片 33">
              <a:extLst>
                <a:ext uri="{FF2B5EF4-FFF2-40B4-BE49-F238E27FC236}">
                  <a16:creationId xmlns:a16="http://schemas.microsoft.com/office/drawing/2014/main" id="{EEE979BA-47B0-6644-B958-DF86B0F10CA5}"/>
                </a:ext>
              </a:extLst>
            </p:cNvPr>
            <p:cNvPicPr>
              <a:picLocks noChangeAspect="1"/>
            </p:cNvPicPr>
            <p:nvPr/>
          </p:nvPicPr>
          <p:blipFill>
            <a:blip r:embed="rId9"/>
            <a:stretch>
              <a:fillRect/>
            </a:stretch>
          </p:blipFill>
          <p:spPr>
            <a:xfrm>
              <a:off x="3078015" y="4864271"/>
              <a:ext cx="327033" cy="367912"/>
            </a:xfrm>
            <a:prstGeom prst="rect">
              <a:avLst/>
            </a:prstGeom>
          </p:spPr>
        </p:pic>
        <p:pic>
          <p:nvPicPr>
            <p:cNvPr id="36" name="图片 35">
              <a:extLst>
                <a:ext uri="{FF2B5EF4-FFF2-40B4-BE49-F238E27FC236}">
                  <a16:creationId xmlns:a16="http://schemas.microsoft.com/office/drawing/2014/main" id="{9E9D82E9-8878-7B48-AFAF-D39D3EDB73DB}"/>
                </a:ext>
              </a:extLst>
            </p:cNvPr>
            <p:cNvPicPr>
              <a:picLocks noChangeAspect="1"/>
            </p:cNvPicPr>
            <p:nvPr/>
          </p:nvPicPr>
          <p:blipFill>
            <a:blip r:embed="rId10"/>
            <a:stretch>
              <a:fillRect/>
            </a:stretch>
          </p:blipFill>
          <p:spPr>
            <a:xfrm>
              <a:off x="4109357" y="4857311"/>
              <a:ext cx="396680" cy="362186"/>
            </a:xfrm>
            <a:prstGeom prst="rect">
              <a:avLst/>
            </a:prstGeom>
          </p:spPr>
        </p:pic>
        <p:pic>
          <p:nvPicPr>
            <p:cNvPr id="38" name="图片 37">
              <a:extLst>
                <a:ext uri="{FF2B5EF4-FFF2-40B4-BE49-F238E27FC236}">
                  <a16:creationId xmlns:a16="http://schemas.microsoft.com/office/drawing/2014/main" id="{0CC63823-F17F-A845-A5E3-93B5106EDE4F}"/>
                </a:ext>
              </a:extLst>
            </p:cNvPr>
            <p:cNvPicPr>
              <a:picLocks noChangeAspect="1"/>
            </p:cNvPicPr>
            <p:nvPr/>
          </p:nvPicPr>
          <p:blipFill>
            <a:blip r:embed="rId11"/>
            <a:stretch>
              <a:fillRect/>
            </a:stretch>
          </p:blipFill>
          <p:spPr>
            <a:xfrm>
              <a:off x="5197453" y="4836800"/>
              <a:ext cx="403023" cy="403023"/>
            </a:xfrm>
            <a:prstGeom prst="rect">
              <a:avLst/>
            </a:prstGeom>
          </p:spPr>
        </p:pic>
      </p:grpSp>
    </p:spTree>
    <p:extLst>
      <p:ext uri="{BB962C8B-B14F-4D97-AF65-F5344CB8AC3E}">
        <p14:creationId xmlns:p14="http://schemas.microsoft.com/office/powerpoint/2010/main" val="1810350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48226F59-F306-1C46-A258-7B92FC121862}"/>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2C7CA05E-1580-6742-93FE-64E80C4EEB7C}"/>
              </a:ext>
            </a:extLst>
          </p:cNvPr>
          <p:cNvSpPr txBox="1"/>
          <p:nvPr/>
        </p:nvSpPr>
        <p:spPr>
          <a:xfrm>
            <a:off x="3226112" y="754212"/>
            <a:ext cx="5739776" cy="480131"/>
          </a:xfrm>
          <a:prstGeom prst="rect">
            <a:avLst/>
          </a:prstGeom>
          <a:noFill/>
        </p:spPr>
        <p:txBody>
          <a:bodyPr wrap="none" rtlCol="0">
            <a:spAutoFit/>
          </a:bodyPr>
          <a:lstStyle/>
          <a:p>
            <a:pPr algn="ctr">
              <a:lnSpc>
                <a:spcPct val="90000"/>
              </a:lnSpc>
            </a:pPr>
            <a:r>
              <a:rPr lang="en" altLang="zh-CN" sz="2800">
                <a:solidFill>
                  <a:srgbClr val="000000"/>
                </a:solidFill>
                <a:effectLst/>
                <a:latin typeface="Gotham" panose="02000604030000020004" pitchFamily="2" charset="0"/>
              </a:rPr>
              <a:t>REAL AI MASTER ALGORITHM</a:t>
            </a:r>
            <a:endParaRPr lang="en" altLang="zh-CN" sz="280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F284F41D-2390-1C4B-BDEA-1D6FB2951B28}"/>
              </a:ext>
            </a:extLst>
          </p:cNvPr>
          <p:cNvSpPr txBox="1"/>
          <p:nvPr/>
        </p:nvSpPr>
        <p:spPr>
          <a:xfrm>
            <a:off x="789391" y="1983851"/>
            <a:ext cx="3767111" cy="523220"/>
          </a:xfrm>
          <a:prstGeom prst="rect">
            <a:avLst/>
          </a:prstGeom>
          <a:noFill/>
        </p:spPr>
        <p:txBody>
          <a:bodyPr wrap="square" rtlCol="0">
            <a:spAutoFit/>
          </a:bodyPr>
          <a:lstStyle/>
          <a:p>
            <a:r>
              <a:rPr lang="en" altLang="zh-CN" sz="1400">
                <a:solidFill>
                  <a:srgbClr val="4C4C4C"/>
                </a:solidFill>
                <a:effectLst/>
                <a:latin typeface="Gotham Medium" pitchFamily="2" charset="0"/>
              </a:rPr>
              <a:t>Imprecise Control, Causing</a:t>
            </a:r>
            <a:r>
              <a:rPr lang="zh-CN" altLang="en-US" sz="1400">
                <a:solidFill>
                  <a:srgbClr val="4C4C4C"/>
                </a:solidFill>
                <a:effectLst/>
                <a:latin typeface="Gotham Medium" pitchFamily="2" charset="0"/>
              </a:rPr>
              <a:t> </a:t>
            </a:r>
            <a:r>
              <a:rPr lang="en" altLang="zh-CN" sz="1400">
                <a:solidFill>
                  <a:srgbClr val="4C4C4C"/>
                </a:solidFill>
                <a:effectLst/>
                <a:latin typeface="Gotham Medium" pitchFamily="2" charset="0"/>
              </a:rPr>
              <a:t>High Temp  Fluctuation and</a:t>
            </a:r>
            <a:r>
              <a:rPr lang="zh-CN" altLang="en-US" sz="1400">
                <a:solidFill>
                  <a:srgbClr val="4C4C4C"/>
                </a:solidFill>
                <a:effectLst/>
                <a:latin typeface="Gotham Medium" pitchFamily="2" charset="0"/>
              </a:rPr>
              <a:t> </a:t>
            </a:r>
            <a:r>
              <a:rPr lang="en" altLang="zh-CN" sz="1400">
                <a:solidFill>
                  <a:srgbClr val="4C4C4C"/>
                </a:solidFill>
                <a:effectLst/>
                <a:latin typeface="Gotham Medium" pitchFamily="2" charset="0"/>
              </a:rPr>
              <a:t>Waste of Energy</a:t>
            </a:r>
          </a:p>
        </p:txBody>
      </p:sp>
      <p:sp>
        <p:nvSpPr>
          <p:cNvPr id="6" name="文本框 5">
            <a:extLst>
              <a:ext uri="{FF2B5EF4-FFF2-40B4-BE49-F238E27FC236}">
                <a16:creationId xmlns:a16="http://schemas.microsoft.com/office/drawing/2014/main" id="{BC8C135C-A022-1E47-B7AD-B0D2ABA5B3E4}"/>
              </a:ext>
            </a:extLst>
          </p:cNvPr>
          <p:cNvSpPr txBox="1"/>
          <p:nvPr/>
        </p:nvSpPr>
        <p:spPr>
          <a:xfrm>
            <a:off x="7517631" y="2037550"/>
            <a:ext cx="3767111" cy="523220"/>
          </a:xfrm>
          <a:prstGeom prst="rect">
            <a:avLst/>
          </a:prstGeom>
          <a:noFill/>
        </p:spPr>
        <p:txBody>
          <a:bodyPr wrap="square" rtlCol="0">
            <a:spAutoFit/>
          </a:bodyPr>
          <a:lstStyle/>
          <a:p>
            <a:pPr algn="r"/>
            <a:r>
              <a:rPr lang="en" altLang="zh-CN" sz="1400">
                <a:solidFill>
                  <a:srgbClr val="4C4C4C"/>
                </a:solidFill>
                <a:effectLst/>
                <a:latin typeface="Gotham Medium" pitchFamily="2" charset="0"/>
              </a:rPr>
              <a:t>Faster and Precise Control,</a:t>
            </a:r>
          </a:p>
          <a:p>
            <a:pPr algn="r"/>
            <a:r>
              <a:rPr lang="en" altLang="zh-CN" sz="1400">
                <a:solidFill>
                  <a:srgbClr val="4C4C4C"/>
                </a:solidFill>
                <a:effectLst/>
                <a:latin typeface="Gotham Medium" pitchFamily="2" charset="0"/>
              </a:rPr>
              <a:t>Achieving Energy Saving and Comfort</a:t>
            </a:r>
          </a:p>
        </p:txBody>
      </p:sp>
      <p:sp>
        <p:nvSpPr>
          <p:cNvPr id="8" name="文本框 7">
            <a:extLst>
              <a:ext uri="{FF2B5EF4-FFF2-40B4-BE49-F238E27FC236}">
                <a16:creationId xmlns:a16="http://schemas.microsoft.com/office/drawing/2014/main" id="{FA852634-7DDF-534C-B41E-49DF96D16B3A}"/>
              </a:ext>
            </a:extLst>
          </p:cNvPr>
          <p:cNvSpPr txBox="1"/>
          <p:nvPr/>
        </p:nvSpPr>
        <p:spPr>
          <a:xfrm>
            <a:off x="789391" y="2946072"/>
            <a:ext cx="2286203" cy="400110"/>
          </a:xfrm>
          <a:prstGeom prst="rect">
            <a:avLst/>
          </a:prstGeom>
          <a:noFill/>
        </p:spPr>
        <p:txBody>
          <a:bodyPr wrap="none" rtlCol="0">
            <a:spAutoFit/>
          </a:bodyPr>
          <a:lstStyle/>
          <a:p>
            <a:r>
              <a:rPr lang="en-US" altLang="zh-CN" sz="2000" b="1">
                <a:solidFill>
                  <a:srgbClr val="4C4C4C"/>
                </a:solidFill>
                <a:latin typeface="Gotham Bold" panose="02000604030000020004" pitchFamily="2" charset="0"/>
              </a:rPr>
              <a:t>Other </a:t>
            </a:r>
            <a:r>
              <a:rPr lang="en-US" altLang="zh-CN" sz="2000" b="1" err="1">
                <a:solidFill>
                  <a:srgbClr val="4C4C4C"/>
                </a:solidFill>
                <a:latin typeface="Gotham Bold" panose="02000604030000020004" pitchFamily="2" charset="0"/>
              </a:rPr>
              <a:t>EcoMode</a:t>
            </a:r>
            <a:endParaRPr lang="zh-CN" altLang="en-US" sz="2000" b="1">
              <a:solidFill>
                <a:srgbClr val="4C4C4C"/>
              </a:solidFill>
              <a:latin typeface="Gotham Bold" panose="02000604030000020004" pitchFamily="2" charset="0"/>
            </a:endParaRPr>
          </a:p>
        </p:txBody>
      </p:sp>
      <p:sp>
        <p:nvSpPr>
          <p:cNvPr id="11" name="文本框 10">
            <a:extLst>
              <a:ext uri="{FF2B5EF4-FFF2-40B4-BE49-F238E27FC236}">
                <a16:creationId xmlns:a16="http://schemas.microsoft.com/office/drawing/2014/main" id="{BC24E738-0775-0545-886A-BA9A3FE8E3EB}"/>
              </a:ext>
            </a:extLst>
          </p:cNvPr>
          <p:cNvSpPr txBox="1"/>
          <p:nvPr/>
        </p:nvSpPr>
        <p:spPr>
          <a:xfrm>
            <a:off x="1192038" y="4278291"/>
            <a:ext cx="2034073" cy="523220"/>
          </a:xfrm>
          <a:prstGeom prst="rect">
            <a:avLst/>
          </a:prstGeom>
          <a:noFill/>
        </p:spPr>
        <p:txBody>
          <a:bodyPr wrap="square" rtlCol="0">
            <a:spAutoFit/>
          </a:bodyPr>
          <a:lstStyle/>
          <a:p>
            <a:pPr marL="12700">
              <a:lnSpc>
                <a:spcPct val="100000"/>
              </a:lnSpc>
              <a:spcBef>
                <a:spcPts val="95"/>
              </a:spcBef>
            </a:pPr>
            <a:r>
              <a:rPr lang="en" altLang="zh-CN" sz="1400" spc="-5">
                <a:solidFill>
                  <a:schemeClr val="tx1">
                    <a:lumMod val="65000"/>
                    <a:lumOff val="35000"/>
                  </a:schemeClr>
                </a:solidFill>
                <a:latin typeface="Gotham"/>
                <a:cs typeface="Gotham"/>
              </a:rPr>
              <a:t>Single Input of Indoor Temperature</a:t>
            </a:r>
            <a:endParaRPr lang="en" altLang="zh-CN" sz="1400">
              <a:solidFill>
                <a:schemeClr val="tx1">
                  <a:lumMod val="65000"/>
                  <a:lumOff val="35000"/>
                </a:schemeClr>
              </a:solidFill>
              <a:latin typeface="Gotham"/>
              <a:cs typeface="Gotham"/>
            </a:endParaRPr>
          </a:p>
        </p:txBody>
      </p:sp>
      <p:sp>
        <p:nvSpPr>
          <p:cNvPr id="12" name="文本框 11">
            <a:extLst>
              <a:ext uri="{FF2B5EF4-FFF2-40B4-BE49-F238E27FC236}">
                <a16:creationId xmlns:a16="http://schemas.microsoft.com/office/drawing/2014/main" id="{51579503-4ABC-F84B-AA07-8F89DB26A04A}"/>
              </a:ext>
            </a:extLst>
          </p:cNvPr>
          <p:cNvSpPr txBox="1"/>
          <p:nvPr/>
        </p:nvSpPr>
        <p:spPr>
          <a:xfrm>
            <a:off x="1192038" y="4965469"/>
            <a:ext cx="2240710" cy="523220"/>
          </a:xfrm>
          <a:prstGeom prst="rect">
            <a:avLst/>
          </a:prstGeom>
          <a:noFill/>
        </p:spPr>
        <p:txBody>
          <a:bodyPr wrap="square" rtlCol="0">
            <a:spAutoFit/>
          </a:bodyPr>
          <a:lstStyle/>
          <a:p>
            <a:pPr marL="12700">
              <a:lnSpc>
                <a:spcPct val="100000"/>
              </a:lnSpc>
              <a:spcBef>
                <a:spcPts val="95"/>
              </a:spcBef>
            </a:pPr>
            <a:r>
              <a:rPr lang="en" altLang="zh-CN" sz="1400" spc="-5">
                <a:solidFill>
                  <a:schemeClr val="tx1">
                    <a:lumMod val="65000"/>
                    <a:lumOff val="35000"/>
                  </a:schemeClr>
                </a:solidFill>
                <a:latin typeface="Gotham"/>
              </a:rPr>
              <a:t>Proportional Control without Prediction</a:t>
            </a:r>
          </a:p>
        </p:txBody>
      </p:sp>
      <p:sp>
        <p:nvSpPr>
          <p:cNvPr id="13" name="椭圆 12">
            <a:extLst>
              <a:ext uri="{FF2B5EF4-FFF2-40B4-BE49-F238E27FC236}">
                <a16:creationId xmlns:a16="http://schemas.microsoft.com/office/drawing/2014/main" id="{EFD03A0F-EC54-5C46-A912-FBCFC794396E}"/>
              </a:ext>
            </a:extLst>
          </p:cNvPr>
          <p:cNvSpPr/>
          <p:nvPr/>
        </p:nvSpPr>
        <p:spPr>
          <a:xfrm>
            <a:off x="884260" y="4278290"/>
            <a:ext cx="307778" cy="307778"/>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400" b="1">
                <a:latin typeface="Gotham Bold" panose="02000604030000020004" pitchFamily="2" charset="0"/>
              </a:rPr>
              <a:t>1</a:t>
            </a:r>
            <a:endParaRPr kumimoji="1" lang="zh-CN" altLang="en-US" sz="1400" b="1">
              <a:latin typeface="Gotham Bold" panose="02000604030000020004" pitchFamily="2" charset="0"/>
            </a:endParaRPr>
          </a:p>
        </p:txBody>
      </p:sp>
      <p:sp>
        <p:nvSpPr>
          <p:cNvPr id="14" name="椭圆 13">
            <a:extLst>
              <a:ext uri="{FF2B5EF4-FFF2-40B4-BE49-F238E27FC236}">
                <a16:creationId xmlns:a16="http://schemas.microsoft.com/office/drawing/2014/main" id="{23F1A55B-72E7-0E48-A731-6004DB4C564C}"/>
              </a:ext>
            </a:extLst>
          </p:cNvPr>
          <p:cNvSpPr/>
          <p:nvPr/>
        </p:nvSpPr>
        <p:spPr>
          <a:xfrm>
            <a:off x="884260" y="4967040"/>
            <a:ext cx="307778" cy="307778"/>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400" b="1">
                <a:latin typeface="Gotham Bold" panose="02000604030000020004" pitchFamily="2" charset="0"/>
              </a:rPr>
              <a:t>2</a:t>
            </a:r>
            <a:endParaRPr kumimoji="1" lang="zh-CN" altLang="en-US" sz="1400" b="1">
              <a:latin typeface="Gotham Bold" panose="02000604030000020004" pitchFamily="2" charset="0"/>
            </a:endParaRPr>
          </a:p>
        </p:txBody>
      </p:sp>
      <p:sp>
        <p:nvSpPr>
          <p:cNvPr id="15" name="文本框 14">
            <a:extLst>
              <a:ext uri="{FF2B5EF4-FFF2-40B4-BE49-F238E27FC236}">
                <a16:creationId xmlns:a16="http://schemas.microsoft.com/office/drawing/2014/main" id="{1963DD9F-CA36-A740-9B26-164B50DE5C90}"/>
              </a:ext>
            </a:extLst>
          </p:cNvPr>
          <p:cNvSpPr txBox="1"/>
          <p:nvPr/>
        </p:nvSpPr>
        <p:spPr>
          <a:xfrm>
            <a:off x="5870987" y="5611436"/>
            <a:ext cx="2630454" cy="523220"/>
          </a:xfrm>
          <a:prstGeom prst="rect">
            <a:avLst/>
          </a:prstGeom>
          <a:noFill/>
        </p:spPr>
        <p:txBody>
          <a:bodyPr wrap="square" rtlCol="0">
            <a:spAutoFit/>
          </a:bodyPr>
          <a:lstStyle/>
          <a:p>
            <a:pPr marL="12700">
              <a:lnSpc>
                <a:spcPct val="100000"/>
              </a:lnSpc>
              <a:spcBef>
                <a:spcPts val="95"/>
              </a:spcBef>
            </a:pPr>
            <a:r>
              <a:rPr lang="en" altLang="zh-CN" sz="1400" spc="-5">
                <a:solidFill>
                  <a:schemeClr val="tx1">
                    <a:lumMod val="65000"/>
                    <a:lumOff val="35000"/>
                  </a:schemeClr>
                </a:solidFill>
                <a:latin typeface="Gotham"/>
                <a:cs typeface="Gotham"/>
              </a:rPr>
              <a:t>Multiple Input of  Complex  Environmental Factors</a:t>
            </a:r>
            <a:endParaRPr lang="en" altLang="zh-CN" sz="1400">
              <a:solidFill>
                <a:schemeClr val="tx1">
                  <a:lumMod val="65000"/>
                  <a:lumOff val="35000"/>
                </a:schemeClr>
              </a:solidFill>
              <a:latin typeface="Gotham"/>
              <a:cs typeface="Gotham"/>
            </a:endParaRPr>
          </a:p>
        </p:txBody>
      </p:sp>
      <p:sp>
        <p:nvSpPr>
          <p:cNvPr id="16" name="文本框 15">
            <a:extLst>
              <a:ext uri="{FF2B5EF4-FFF2-40B4-BE49-F238E27FC236}">
                <a16:creationId xmlns:a16="http://schemas.microsoft.com/office/drawing/2014/main" id="{F9B3493B-6290-C64D-9668-B2858D4C221A}"/>
              </a:ext>
            </a:extLst>
          </p:cNvPr>
          <p:cNvSpPr txBox="1"/>
          <p:nvPr/>
        </p:nvSpPr>
        <p:spPr>
          <a:xfrm>
            <a:off x="9060787" y="5609146"/>
            <a:ext cx="2751463" cy="738664"/>
          </a:xfrm>
          <a:prstGeom prst="rect">
            <a:avLst/>
          </a:prstGeom>
          <a:noFill/>
        </p:spPr>
        <p:txBody>
          <a:bodyPr wrap="square" rtlCol="0">
            <a:spAutoFit/>
          </a:bodyPr>
          <a:lstStyle/>
          <a:p>
            <a:pPr marL="12700">
              <a:lnSpc>
                <a:spcPct val="100000"/>
              </a:lnSpc>
              <a:spcBef>
                <a:spcPts val="95"/>
              </a:spcBef>
            </a:pPr>
            <a:r>
              <a:rPr lang="en" altLang="zh-CN" sz="1400" spc="-5">
                <a:solidFill>
                  <a:schemeClr val="tx1">
                    <a:lumMod val="65000"/>
                    <a:lumOff val="35000"/>
                  </a:schemeClr>
                </a:solidFill>
                <a:latin typeface="Gotham"/>
              </a:rPr>
              <a:t>Predict Dynamically in  Indoor Heat Load and  Environment Changes</a:t>
            </a:r>
          </a:p>
        </p:txBody>
      </p:sp>
      <p:sp>
        <p:nvSpPr>
          <p:cNvPr id="17" name="椭圆 16">
            <a:extLst>
              <a:ext uri="{FF2B5EF4-FFF2-40B4-BE49-F238E27FC236}">
                <a16:creationId xmlns:a16="http://schemas.microsoft.com/office/drawing/2014/main" id="{6C277001-BD97-174E-AC8A-B1DB4607EC23}"/>
              </a:ext>
            </a:extLst>
          </p:cNvPr>
          <p:cNvSpPr/>
          <p:nvPr/>
        </p:nvSpPr>
        <p:spPr>
          <a:xfrm>
            <a:off x="5563208" y="5611435"/>
            <a:ext cx="307778" cy="307778"/>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400" b="1">
                <a:latin typeface="Gotham Bold" panose="02000604030000020004" pitchFamily="2" charset="0"/>
              </a:rPr>
              <a:t>1</a:t>
            </a:r>
            <a:endParaRPr kumimoji="1" lang="zh-CN" altLang="en-US" sz="1400" b="1">
              <a:latin typeface="Gotham Bold" panose="02000604030000020004" pitchFamily="2" charset="0"/>
            </a:endParaRPr>
          </a:p>
        </p:txBody>
      </p:sp>
      <p:sp>
        <p:nvSpPr>
          <p:cNvPr id="18" name="椭圆 17">
            <a:extLst>
              <a:ext uri="{FF2B5EF4-FFF2-40B4-BE49-F238E27FC236}">
                <a16:creationId xmlns:a16="http://schemas.microsoft.com/office/drawing/2014/main" id="{45FB8607-8E99-5A42-8F85-25D0CFABAE8F}"/>
              </a:ext>
            </a:extLst>
          </p:cNvPr>
          <p:cNvSpPr/>
          <p:nvPr/>
        </p:nvSpPr>
        <p:spPr>
          <a:xfrm>
            <a:off x="8753009" y="5610717"/>
            <a:ext cx="307778" cy="307778"/>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400" b="1">
                <a:latin typeface="Gotham Bold" panose="02000604030000020004" pitchFamily="2" charset="0"/>
              </a:rPr>
              <a:t>2</a:t>
            </a:r>
            <a:endParaRPr kumimoji="1" lang="zh-CN" altLang="en-US" sz="1400" b="1">
              <a:latin typeface="Gotham Bold" panose="02000604030000020004" pitchFamily="2" charset="0"/>
            </a:endParaRPr>
          </a:p>
        </p:txBody>
      </p:sp>
      <p:pic>
        <p:nvPicPr>
          <p:cNvPr id="3" name="图片 2">
            <a:extLst>
              <a:ext uri="{FF2B5EF4-FFF2-40B4-BE49-F238E27FC236}">
                <a16:creationId xmlns:a16="http://schemas.microsoft.com/office/drawing/2014/main" id="{3D50BA4C-AADE-3848-81F1-FA50494B65C6}"/>
              </a:ext>
            </a:extLst>
          </p:cNvPr>
          <p:cNvPicPr>
            <a:picLocks noChangeAspect="1"/>
          </p:cNvPicPr>
          <p:nvPr/>
        </p:nvPicPr>
        <p:blipFill>
          <a:blip r:embed="rId3"/>
          <a:stretch>
            <a:fillRect/>
          </a:stretch>
        </p:blipFill>
        <p:spPr>
          <a:xfrm>
            <a:off x="8537066" y="2963671"/>
            <a:ext cx="2561606" cy="431161"/>
          </a:xfrm>
          <a:prstGeom prst="rect">
            <a:avLst/>
          </a:prstGeom>
        </p:spPr>
      </p:pic>
    </p:spTree>
    <p:extLst>
      <p:ext uri="{BB962C8B-B14F-4D97-AF65-F5344CB8AC3E}">
        <p14:creationId xmlns:p14="http://schemas.microsoft.com/office/powerpoint/2010/main" val="32908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ABD1EEE2-9614-D84A-B895-3E0DE04E6139}"/>
              </a:ext>
            </a:extLst>
          </p:cNvPr>
          <p:cNvPicPr>
            <a:picLocks noChangeAspect="1"/>
          </p:cNvPicPr>
          <p:nvPr/>
        </p:nvPicPr>
        <p:blipFill>
          <a:blip r:embed="rId2"/>
          <a:srcRect/>
          <a:stretch/>
        </p:blipFill>
        <p:spPr>
          <a:xfrm>
            <a:off x="0" y="0"/>
            <a:ext cx="12192000" cy="6858000"/>
          </a:xfrm>
          <a:prstGeom prst="rect">
            <a:avLst/>
          </a:prstGeom>
        </p:spPr>
      </p:pic>
      <p:pic>
        <p:nvPicPr>
          <p:cNvPr id="7" name="图片 6">
            <a:extLst>
              <a:ext uri="{FF2B5EF4-FFF2-40B4-BE49-F238E27FC236}">
                <a16:creationId xmlns:a16="http://schemas.microsoft.com/office/drawing/2014/main" id="{F094BE5D-393F-814D-94B5-7842792F6F6F}"/>
              </a:ext>
            </a:extLst>
          </p:cNvPr>
          <p:cNvPicPr>
            <a:picLocks noChangeAspect="1"/>
          </p:cNvPicPr>
          <p:nvPr/>
        </p:nvPicPr>
        <p:blipFill>
          <a:blip r:embed="rId3"/>
          <a:stretch>
            <a:fillRect/>
          </a:stretch>
        </p:blipFill>
        <p:spPr>
          <a:xfrm>
            <a:off x="1121112" y="1804221"/>
            <a:ext cx="1673515" cy="309600"/>
          </a:xfrm>
          <a:prstGeom prst="rect">
            <a:avLst/>
          </a:prstGeom>
        </p:spPr>
      </p:pic>
      <p:pic>
        <p:nvPicPr>
          <p:cNvPr id="14" name="图片 13">
            <a:extLst>
              <a:ext uri="{FF2B5EF4-FFF2-40B4-BE49-F238E27FC236}">
                <a16:creationId xmlns:a16="http://schemas.microsoft.com/office/drawing/2014/main" id="{015AC20B-C96A-C34C-93FF-421913C91900}"/>
              </a:ext>
            </a:extLst>
          </p:cNvPr>
          <p:cNvPicPr>
            <a:picLocks noChangeAspect="1"/>
          </p:cNvPicPr>
          <p:nvPr/>
        </p:nvPicPr>
        <p:blipFill>
          <a:blip r:embed="rId4"/>
          <a:stretch>
            <a:fillRect/>
          </a:stretch>
        </p:blipFill>
        <p:spPr>
          <a:xfrm>
            <a:off x="3288834" y="1804221"/>
            <a:ext cx="2557688" cy="309600"/>
          </a:xfrm>
          <a:prstGeom prst="rect">
            <a:avLst/>
          </a:prstGeom>
        </p:spPr>
      </p:pic>
      <p:pic>
        <p:nvPicPr>
          <p:cNvPr id="15" name="图片 14">
            <a:extLst>
              <a:ext uri="{FF2B5EF4-FFF2-40B4-BE49-F238E27FC236}">
                <a16:creationId xmlns:a16="http://schemas.microsoft.com/office/drawing/2014/main" id="{162EF185-5368-4C44-9A10-DC4A9E508845}"/>
              </a:ext>
            </a:extLst>
          </p:cNvPr>
          <p:cNvPicPr>
            <a:picLocks noChangeAspect="1"/>
          </p:cNvPicPr>
          <p:nvPr/>
        </p:nvPicPr>
        <p:blipFill>
          <a:blip r:embed="rId5"/>
          <a:stretch>
            <a:fillRect/>
          </a:stretch>
        </p:blipFill>
        <p:spPr>
          <a:xfrm>
            <a:off x="6275915" y="1804221"/>
            <a:ext cx="2022163" cy="309600"/>
          </a:xfrm>
          <a:prstGeom prst="rect">
            <a:avLst/>
          </a:prstGeom>
        </p:spPr>
      </p:pic>
      <p:pic>
        <p:nvPicPr>
          <p:cNvPr id="16" name="图片 15">
            <a:extLst>
              <a:ext uri="{FF2B5EF4-FFF2-40B4-BE49-F238E27FC236}">
                <a16:creationId xmlns:a16="http://schemas.microsoft.com/office/drawing/2014/main" id="{97DEBB2B-13CF-4540-AA29-D87FFA41A6E4}"/>
              </a:ext>
            </a:extLst>
          </p:cNvPr>
          <p:cNvPicPr>
            <a:picLocks noChangeAspect="1"/>
          </p:cNvPicPr>
          <p:nvPr/>
        </p:nvPicPr>
        <p:blipFill>
          <a:blip r:embed="rId6"/>
          <a:stretch>
            <a:fillRect/>
          </a:stretch>
        </p:blipFill>
        <p:spPr>
          <a:xfrm>
            <a:off x="9002777" y="1804221"/>
            <a:ext cx="1921750" cy="309600"/>
          </a:xfrm>
          <a:prstGeom prst="rect">
            <a:avLst/>
          </a:prstGeom>
        </p:spPr>
      </p:pic>
      <p:sp>
        <p:nvSpPr>
          <p:cNvPr id="4" name="文本框 3">
            <a:extLst>
              <a:ext uri="{FF2B5EF4-FFF2-40B4-BE49-F238E27FC236}">
                <a16:creationId xmlns:a16="http://schemas.microsoft.com/office/drawing/2014/main" id="{2D24A947-BFD3-3D4D-A92E-25F894A8B012}"/>
              </a:ext>
            </a:extLst>
          </p:cNvPr>
          <p:cNvSpPr txBox="1"/>
          <p:nvPr/>
        </p:nvSpPr>
        <p:spPr>
          <a:xfrm>
            <a:off x="1781303" y="548274"/>
            <a:ext cx="8629393" cy="954107"/>
          </a:xfrm>
          <a:prstGeom prst="rect">
            <a:avLst/>
          </a:prstGeom>
          <a:noFill/>
        </p:spPr>
        <p:txBody>
          <a:bodyPr wrap="square" rtlCol="0">
            <a:spAutoFit/>
          </a:bodyPr>
          <a:lstStyle/>
          <a:p>
            <a:pPr algn="ctr"/>
            <a:r>
              <a:rPr lang="en" altLang="zh-CN" sz="2800">
                <a:solidFill>
                  <a:srgbClr val="0C0C0C"/>
                </a:solidFill>
                <a:effectLst/>
                <a:latin typeface="Gotham" panose="02000604030000020004" pitchFamily="2" charset="0"/>
              </a:rPr>
              <a:t>ACTS JUST LIKE MAP NAVIGATION</a:t>
            </a:r>
          </a:p>
          <a:p>
            <a:pPr algn="ctr"/>
            <a:r>
              <a:rPr lang="en" altLang="zh-CN" sz="2800">
                <a:solidFill>
                  <a:srgbClr val="0C0C0C"/>
                </a:solidFill>
                <a:effectLst/>
                <a:latin typeface="GOTHAM-BOOK" panose="02000604030000020004" pitchFamily="2" charset="0"/>
              </a:rPr>
              <a:t>CHOOSE THE OPTIMAL SOLUTION FOR YOU</a:t>
            </a:r>
          </a:p>
        </p:txBody>
      </p:sp>
      <p:sp>
        <p:nvSpPr>
          <p:cNvPr id="8" name="文本框 7">
            <a:extLst>
              <a:ext uri="{FF2B5EF4-FFF2-40B4-BE49-F238E27FC236}">
                <a16:creationId xmlns:a16="http://schemas.microsoft.com/office/drawing/2014/main" id="{C61B0C1F-583B-B84E-85B3-13E0B368E93D}"/>
              </a:ext>
            </a:extLst>
          </p:cNvPr>
          <p:cNvSpPr txBox="1"/>
          <p:nvPr/>
        </p:nvSpPr>
        <p:spPr>
          <a:xfrm>
            <a:off x="1174378" y="1822745"/>
            <a:ext cx="1620252" cy="276999"/>
          </a:xfrm>
          <a:prstGeom prst="rect">
            <a:avLst/>
          </a:prstGeom>
          <a:noFill/>
        </p:spPr>
        <p:txBody>
          <a:bodyPr wrap="none" rtlCol="0">
            <a:spAutoFit/>
          </a:bodyPr>
          <a:lstStyle/>
          <a:p>
            <a:r>
              <a:rPr lang="en" altLang="zh-CN" sz="1200" b="1">
                <a:solidFill>
                  <a:srgbClr val="45E5FD"/>
                </a:solidFill>
                <a:effectLst/>
                <a:latin typeface="Gotham Bold" panose="02000604030000020004" pitchFamily="2" charset="0"/>
              </a:rPr>
              <a:t>1</a:t>
            </a:r>
            <a:r>
              <a:rPr lang="en" altLang="zh-CN" sz="1200">
                <a:solidFill>
                  <a:srgbClr val="45E5FD"/>
                </a:solidFill>
                <a:effectLst/>
                <a:latin typeface="Gotham Bold" panose="02000604030000020004" pitchFamily="2" charset="0"/>
              </a:rPr>
              <a:t>. Large Data Base</a:t>
            </a:r>
          </a:p>
        </p:txBody>
      </p:sp>
      <p:sp>
        <p:nvSpPr>
          <p:cNvPr id="10" name="文本框 9">
            <a:extLst>
              <a:ext uri="{FF2B5EF4-FFF2-40B4-BE49-F238E27FC236}">
                <a16:creationId xmlns:a16="http://schemas.microsoft.com/office/drawing/2014/main" id="{0B84BDD5-DEBC-D74F-BA08-F529795A3E16}"/>
              </a:ext>
            </a:extLst>
          </p:cNvPr>
          <p:cNvSpPr txBox="1"/>
          <p:nvPr/>
        </p:nvSpPr>
        <p:spPr>
          <a:xfrm>
            <a:off x="3361234" y="1822745"/>
            <a:ext cx="2494144" cy="276999"/>
          </a:xfrm>
          <a:prstGeom prst="rect">
            <a:avLst/>
          </a:prstGeom>
          <a:noFill/>
        </p:spPr>
        <p:txBody>
          <a:bodyPr wrap="none" rtlCol="0">
            <a:spAutoFit/>
          </a:bodyPr>
          <a:lstStyle/>
          <a:p>
            <a:r>
              <a:rPr lang="en" altLang="zh-CN" sz="1200" b="1">
                <a:solidFill>
                  <a:srgbClr val="45E5FD"/>
                </a:solidFill>
                <a:latin typeface="Gotham Bold" panose="02000604030000020004" pitchFamily="2" charset="0"/>
              </a:rPr>
              <a:t>2. Compare more information</a:t>
            </a:r>
          </a:p>
        </p:txBody>
      </p:sp>
      <p:sp>
        <p:nvSpPr>
          <p:cNvPr id="11" name="文本框 10">
            <a:extLst>
              <a:ext uri="{FF2B5EF4-FFF2-40B4-BE49-F238E27FC236}">
                <a16:creationId xmlns:a16="http://schemas.microsoft.com/office/drawing/2014/main" id="{799256A6-1878-974B-B0E1-B1603444348E}"/>
              </a:ext>
            </a:extLst>
          </p:cNvPr>
          <p:cNvSpPr txBox="1"/>
          <p:nvPr/>
        </p:nvSpPr>
        <p:spPr>
          <a:xfrm>
            <a:off x="6331834" y="1822745"/>
            <a:ext cx="1966244" cy="276999"/>
          </a:xfrm>
          <a:prstGeom prst="rect">
            <a:avLst/>
          </a:prstGeom>
          <a:noFill/>
        </p:spPr>
        <p:txBody>
          <a:bodyPr wrap="none" rtlCol="0">
            <a:spAutoFit/>
          </a:bodyPr>
          <a:lstStyle/>
          <a:p>
            <a:r>
              <a:rPr lang="en" altLang="zh-CN" sz="1200" b="1">
                <a:solidFill>
                  <a:srgbClr val="45E5FD"/>
                </a:solidFill>
                <a:latin typeface="Gotham Bold" panose="02000604030000020004" pitchFamily="2" charset="0"/>
              </a:rPr>
              <a:t>3. Accurate  Prediction</a:t>
            </a:r>
          </a:p>
        </p:txBody>
      </p:sp>
      <p:sp>
        <p:nvSpPr>
          <p:cNvPr id="12" name="文本框 11">
            <a:extLst>
              <a:ext uri="{FF2B5EF4-FFF2-40B4-BE49-F238E27FC236}">
                <a16:creationId xmlns:a16="http://schemas.microsoft.com/office/drawing/2014/main" id="{6C53ECBB-5415-0A46-824B-7B037914EB01}"/>
              </a:ext>
            </a:extLst>
          </p:cNvPr>
          <p:cNvSpPr txBox="1"/>
          <p:nvPr/>
        </p:nvSpPr>
        <p:spPr>
          <a:xfrm>
            <a:off x="9059849" y="1822745"/>
            <a:ext cx="1864678" cy="276999"/>
          </a:xfrm>
          <a:prstGeom prst="rect">
            <a:avLst/>
          </a:prstGeom>
          <a:noFill/>
        </p:spPr>
        <p:txBody>
          <a:bodyPr wrap="none" rtlCol="0">
            <a:spAutoFit/>
          </a:bodyPr>
          <a:lstStyle/>
          <a:p>
            <a:r>
              <a:rPr lang="en" altLang="zh-CN" sz="1200" b="1">
                <a:solidFill>
                  <a:srgbClr val="45E5FD"/>
                </a:solidFill>
                <a:latin typeface="Gotham Bold" panose="02000604030000020004" pitchFamily="2" charset="0"/>
              </a:rPr>
              <a:t>4. Find Best  Solution</a:t>
            </a:r>
          </a:p>
        </p:txBody>
      </p:sp>
    </p:spTree>
    <p:extLst>
      <p:ext uri="{BB962C8B-B14F-4D97-AF65-F5344CB8AC3E}">
        <p14:creationId xmlns:p14="http://schemas.microsoft.com/office/powerpoint/2010/main" val="2478824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87976F1C-FA6E-C542-9C29-D56819B783D6}"/>
              </a:ext>
            </a:extLst>
          </p:cNvPr>
          <p:cNvPicPr>
            <a:picLocks noChangeAspect="1"/>
          </p:cNvPicPr>
          <p:nvPr/>
        </p:nvPicPr>
        <p:blipFill>
          <a:blip r:embed="rId2"/>
          <a:stretch>
            <a:fillRect/>
          </a:stretch>
        </p:blipFill>
        <p:spPr>
          <a:xfrm>
            <a:off x="1444411" y="961666"/>
            <a:ext cx="9303179" cy="3178894"/>
          </a:xfrm>
          <a:prstGeom prst="rect">
            <a:avLst/>
          </a:prstGeom>
        </p:spPr>
      </p:pic>
      <p:sp>
        <p:nvSpPr>
          <p:cNvPr id="4" name="文本框 3">
            <a:extLst>
              <a:ext uri="{FF2B5EF4-FFF2-40B4-BE49-F238E27FC236}">
                <a16:creationId xmlns:a16="http://schemas.microsoft.com/office/drawing/2014/main" id="{6D8507E7-F43B-6043-A5E8-0AAB023C419B}"/>
              </a:ext>
            </a:extLst>
          </p:cNvPr>
          <p:cNvSpPr txBox="1"/>
          <p:nvPr/>
        </p:nvSpPr>
        <p:spPr>
          <a:xfrm>
            <a:off x="1645088" y="4731379"/>
            <a:ext cx="4812984" cy="954107"/>
          </a:xfrm>
          <a:prstGeom prst="rect">
            <a:avLst/>
          </a:prstGeom>
          <a:noFill/>
        </p:spPr>
        <p:txBody>
          <a:bodyPr wrap="none" rtlCol="0">
            <a:spAutoFit/>
          </a:bodyPr>
          <a:lstStyle/>
          <a:p>
            <a:r>
              <a:rPr lang="en" altLang="zh-CN" sz="2800">
                <a:solidFill>
                  <a:srgbClr val="000000"/>
                </a:solidFill>
                <a:effectLst/>
                <a:latin typeface="GOTHAM-BOOK" panose="02000604030000020004" pitchFamily="2" charset="0"/>
              </a:rPr>
              <a:t>PERFECTLY</a:t>
            </a:r>
            <a:r>
              <a:rPr lang="en" altLang="zh-CN" sz="2800">
                <a:solidFill>
                  <a:srgbClr val="0C0C0C"/>
                </a:solidFill>
                <a:effectLst/>
                <a:latin typeface="GOTHAM-BOOK" panose="02000604030000020004" pitchFamily="2" charset="0"/>
              </a:rPr>
              <a:t> </a:t>
            </a:r>
            <a:r>
              <a:rPr lang="en" altLang="zh-CN" sz="2800">
                <a:solidFill>
                  <a:srgbClr val="000000"/>
                </a:solidFill>
                <a:effectLst/>
                <a:latin typeface="GOTHAM-BOOK" panose="02000604030000020004" pitchFamily="2" charset="0"/>
              </a:rPr>
              <a:t>BALANCE</a:t>
            </a:r>
            <a:endParaRPr lang="en" altLang="zh-CN" sz="2800">
              <a:solidFill>
                <a:srgbClr val="0C0C0C"/>
              </a:solidFill>
              <a:effectLst/>
              <a:latin typeface="GOTHAM-BOOK" panose="02000604030000020004" pitchFamily="2" charset="0"/>
            </a:endParaRPr>
          </a:p>
          <a:p>
            <a:r>
              <a:rPr lang="en" altLang="zh-CN" sz="2800" b="1">
                <a:solidFill>
                  <a:srgbClr val="000000"/>
                </a:solidFill>
                <a:effectLst/>
                <a:latin typeface="Gotham Bold" panose="02000604030000020004" pitchFamily="2" charset="0"/>
              </a:rPr>
              <a:t>EFFICIENCY</a:t>
            </a:r>
            <a:r>
              <a:rPr lang="en" altLang="zh-CN" sz="2800">
                <a:solidFill>
                  <a:srgbClr val="0C0C0C"/>
                </a:solidFill>
                <a:effectLst/>
                <a:latin typeface="Gotham" panose="02000604030000020004" pitchFamily="2" charset="0"/>
              </a:rPr>
              <a:t> </a:t>
            </a:r>
            <a:r>
              <a:rPr lang="en" altLang="zh-CN" sz="2800" b="1">
                <a:solidFill>
                  <a:srgbClr val="000000"/>
                </a:solidFill>
                <a:effectLst/>
                <a:latin typeface="Gotham Bold" panose="02000604030000020004" pitchFamily="2" charset="0"/>
              </a:rPr>
              <a:t>&amp;</a:t>
            </a:r>
            <a:r>
              <a:rPr lang="en" altLang="zh-CN" sz="2800">
                <a:solidFill>
                  <a:srgbClr val="0C0C0C"/>
                </a:solidFill>
                <a:effectLst/>
                <a:latin typeface="Gotham" panose="02000604030000020004" pitchFamily="2" charset="0"/>
              </a:rPr>
              <a:t> </a:t>
            </a:r>
            <a:r>
              <a:rPr lang="en" altLang="zh-CN" sz="2800" b="1">
                <a:solidFill>
                  <a:srgbClr val="000000"/>
                </a:solidFill>
                <a:effectLst/>
                <a:latin typeface="Gotham Bold" panose="02000604030000020004" pitchFamily="2" charset="0"/>
              </a:rPr>
              <a:t>COMFORT</a:t>
            </a:r>
            <a:endParaRPr lang="en" altLang="zh-CN" sz="2800">
              <a:solidFill>
                <a:srgbClr val="000000"/>
              </a:solidFill>
              <a:effectLst/>
              <a:latin typeface="Gotham" panose="02000604030000020004" pitchFamily="2" charset="0"/>
            </a:endParaRPr>
          </a:p>
        </p:txBody>
      </p:sp>
      <p:pic>
        <p:nvPicPr>
          <p:cNvPr id="5" name="图片 4">
            <a:extLst>
              <a:ext uri="{FF2B5EF4-FFF2-40B4-BE49-F238E27FC236}">
                <a16:creationId xmlns:a16="http://schemas.microsoft.com/office/drawing/2014/main" id="{0C808E2C-8983-A84C-B3A2-AFB643A32A50}"/>
              </a:ext>
            </a:extLst>
          </p:cNvPr>
          <p:cNvPicPr>
            <a:picLocks noChangeAspect="1"/>
          </p:cNvPicPr>
          <p:nvPr/>
        </p:nvPicPr>
        <p:blipFill>
          <a:blip r:embed="rId3"/>
          <a:stretch>
            <a:fillRect/>
          </a:stretch>
        </p:blipFill>
        <p:spPr>
          <a:xfrm>
            <a:off x="6867318" y="4738151"/>
            <a:ext cx="1773304" cy="1041121"/>
          </a:xfrm>
          <a:prstGeom prst="rect">
            <a:avLst/>
          </a:prstGeom>
        </p:spPr>
      </p:pic>
      <p:sp>
        <p:nvSpPr>
          <p:cNvPr id="10" name="文本框 9">
            <a:extLst>
              <a:ext uri="{FF2B5EF4-FFF2-40B4-BE49-F238E27FC236}">
                <a16:creationId xmlns:a16="http://schemas.microsoft.com/office/drawing/2014/main" id="{DF18FD6A-3494-D544-87E8-C5CBB62704BC}"/>
              </a:ext>
            </a:extLst>
          </p:cNvPr>
          <p:cNvSpPr txBox="1"/>
          <p:nvPr/>
        </p:nvSpPr>
        <p:spPr>
          <a:xfrm>
            <a:off x="7149517" y="5301131"/>
            <a:ext cx="1277529" cy="523220"/>
          </a:xfrm>
          <a:prstGeom prst="rect">
            <a:avLst/>
          </a:prstGeom>
          <a:noFill/>
        </p:spPr>
        <p:txBody>
          <a:bodyPr wrap="none" rtlCol="0">
            <a:spAutoFit/>
          </a:bodyPr>
          <a:lstStyle/>
          <a:p>
            <a:pPr algn="ctr"/>
            <a:r>
              <a:rPr lang="en" altLang="zh-CN" sz="1400" b="1" spc="-80">
                <a:solidFill>
                  <a:srgbClr val="4C4C4C"/>
                </a:solidFill>
                <a:latin typeface="Gotham Bold" panose="02000604030000020004" pitchFamily="2" charset="0"/>
              </a:rPr>
              <a:t>Precise Temp</a:t>
            </a:r>
          </a:p>
          <a:p>
            <a:pPr algn="ctr"/>
            <a:r>
              <a:rPr lang="en" altLang="zh-CN" sz="1400" b="1" spc="-80">
                <a:solidFill>
                  <a:srgbClr val="4C4C4C"/>
                </a:solidFill>
                <a:latin typeface="Gotham Bold" panose="02000604030000020004" pitchFamily="2" charset="0"/>
              </a:rPr>
              <a:t>Control</a:t>
            </a:r>
          </a:p>
        </p:txBody>
      </p:sp>
      <p:pic>
        <p:nvPicPr>
          <p:cNvPr id="11" name="图片 10">
            <a:extLst>
              <a:ext uri="{FF2B5EF4-FFF2-40B4-BE49-F238E27FC236}">
                <a16:creationId xmlns:a16="http://schemas.microsoft.com/office/drawing/2014/main" id="{E9B7FB27-D905-DC46-BC98-A529736299AD}"/>
              </a:ext>
            </a:extLst>
          </p:cNvPr>
          <p:cNvPicPr>
            <a:picLocks noChangeAspect="1"/>
          </p:cNvPicPr>
          <p:nvPr/>
        </p:nvPicPr>
        <p:blipFill>
          <a:blip r:embed="rId3"/>
          <a:stretch>
            <a:fillRect/>
          </a:stretch>
        </p:blipFill>
        <p:spPr>
          <a:xfrm>
            <a:off x="8773177" y="4738151"/>
            <a:ext cx="1773304" cy="1041121"/>
          </a:xfrm>
          <a:prstGeom prst="rect">
            <a:avLst/>
          </a:prstGeom>
        </p:spPr>
      </p:pic>
      <p:sp>
        <p:nvSpPr>
          <p:cNvPr id="12" name="文本框 11">
            <a:extLst>
              <a:ext uri="{FF2B5EF4-FFF2-40B4-BE49-F238E27FC236}">
                <a16:creationId xmlns:a16="http://schemas.microsoft.com/office/drawing/2014/main" id="{67291D84-86CC-5E45-80EB-A3974E7AD226}"/>
              </a:ext>
            </a:extLst>
          </p:cNvPr>
          <p:cNvSpPr txBox="1"/>
          <p:nvPr/>
        </p:nvSpPr>
        <p:spPr>
          <a:xfrm>
            <a:off x="8773177" y="5301131"/>
            <a:ext cx="1773304" cy="523220"/>
          </a:xfrm>
          <a:prstGeom prst="rect">
            <a:avLst/>
          </a:prstGeom>
          <a:noFill/>
        </p:spPr>
        <p:txBody>
          <a:bodyPr wrap="square" rtlCol="0">
            <a:spAutoFit/>
          </a:bodyPr>
          <a:lstStyle/>
          <a:p>
            <a:pPr algn="ctr"/>
            <a:r>
              <a:rPr lang="en" altLang="zh-CN" sz="1400" b="1" spc="-80">
                <a:solidFill>
                  <a:srgbClr val="4C4C4C"/>
                </a:solidFill>
                <a:latin typeface="Gotham Bold" panose="02000604030000020004" pitchFamily="2" charset="0"/>
              </a:rPr>
              <a:t>Extra</a:t>
            </a:r>
            <a:r>
              <a:rPr lang="zh-CN" altLang="en-US" sz="1400" b="1" spc="-80">
                <a:solidFill>
                  <a:srgbClr val="4C4C4C"/>
                </a:solidFill>
                <a:latin typeface="Gotham Bold" panose="02000604030000020004" pitchFamily="2" charset="0"/>
              </a:rPr>
              <a:t> </a:t>
            </a:r>
            <a:r>
              <a:rPr lang="en" altLang="zh-CN" sz="1400" b="1" spc="-80">
                <a:solidFill>
                  <a:srgbClr val="4C4C4C"/>
                </a:solidFill>
                <a:latin typeface="Gotham Bold" panose="02000604030000020004" pitchFamily="2" charset="0"/>
              </a:rPr>
              <a:t>Energy</a:t>
            </a:r>
          </a:p>
          <a:p>
            <a:pPr algn="ctr"/>
            <a:r>
              <a:rPr lang="en" altLang="zh-CN" sz="1400" b="1" spc="-80">
                <a:solidFill>
                  <a:srgbClr val="4C4C4C"/>
                </a:solidFill>
                <a:latin typeface="Gotham Bold" panose="02000604030000020004" pitchFamily="2" charset="0"/>
              </a:rPr>
              <a:t>Saving</a:t>
            </a:r>
          </a:p>
        </p:txBody>
      </p:sp>
      <p:sp>
        <p:nvSpPr>
          <p:cNvPr id="2" name="文本框 1">
            <a:extLst>
              <a:ext uri="{FF2B5EF4-FFF2-40B4-BE49-F238E27FC236}">
                <a16:creationId xmlns:a16="http://schemas.microsoft.com/office/drawing/2014/main" id="{B705C197-2E52-B74F-A3CE-1FD1B9C55FA9}"/>
              </a:ext>
            </a:extLst>
          </p:cNvPr>
          <p:cNvSpPr txBox="1"/>
          <p:nvPr/>
        </p:nvSpPr>
        <p:spPr>
          <a:xfrm>
            <a:off x="8934434" y="4762306"/>
            <a:ext cx="1459695" cy="646331"/>
          </a:xfrm>
          <a:prstGeom prst="rect">
            <a:avLst/>
          </a:prstGeom>
          <a:noFill/>
        </p:spPr>
        <p:txBody>
          <a:bodyPr wrap="none" rtlCol="0">
            <a:spAutoFit/>
          </a:bodyPr>
          <a:lstStyle/>
          <a:p>
            <a:r>
              <a:rPr lang="en" altLang="zh-CN" sz="3600" b="1" spc="-80">
                <a:solidFill>
                  <a:srgbClr val="009EE4"/>
                </a:solidFill>
                <a:latin typeface="Gotham Bold" panose="02000604030000020004" pitchFamily="2" charset="0"/>
              </a:rPr>
              <a:t>30%</a:t>
            </a:r>
            <a:r>
              <a:rPr lang="en-US" altLang="zh-CN" sz="3600" spc="-80">
                <a:solidFill>
                  <a:srgbClr val="009EE4"/>
                </a:solidFill>
                <a:latin typeface="Gotham Bold" panose="02000604030000020004" pitchFamily="2" charset="0"/>
              </a:rPr>
              <a:t>+</a:t>
            </a:r>
            <a:endParaRPr lang="zh-CN" altLang="en-US" sz="3600" spc="-80">
              <a:solidFill>
                <a:srgbClr val="009EE4"/>
              </a:solidFill>
              <a:latin typeface="Gotham Bold" panose="02000604030000020004" pitchFamily="2" charset="0"/>
            </a:endParaRPr>
          </a:p>
        </p:txBody>
      </p:sp>
      <p:sp>
        <p:nvSpPr>
          <p:cNvPr id="13" name="文本框 12">
            <a:extLst>
              <a:ext uri="{FF2B5EF4-FFF2-40B4-BE49-F238E27FC236}">
                <a16:creationId xmlns:a16="http://schemas.microsoft.com/office/drawing/2014/main" id="{431C95C9-FA38-6541-8722-A7E8E8DCA2A8}"/>
              </a:ext>
            </a:extLst>
          </p:cNvPr>
          <p:cNvSpPr txBox="1"/>
          <p:nvPr/>
        </p:nvSpPr>
        <p:spPr>
          <a:xfrm>
            <a:off x="6894824" y="4762306"/>
            <a:ext cx="1775999" cy="646331"/>
          </a:xfrm>
          <a:prstGeom prst="rect">
            <a:avLst/>
          </a:prstGeom>
          <a:noFill/>
        </p:spPr>
        <p:txBody>
          <a:bodyPr wrap="none" rtlCol="0">
            <a:spAutoFit/>
          </a:bodyPr>
          <a:lstStyle/>
          <a:p>
            <a:r>
              <a:rPr lang="en" altLang="zh-CN" sz="3600" b="1" spc="-80">
                <a:solidFill>
                  <a:srgbClr val="009EE4"/>
                </a:solidFill>
                <a:latin typeface="Gotham Bold" panose="02000604030000020004" pitchFamily="2" charset="0"/>
              </a:rPr>
              <a:t>±0.3</a:t>
            </a:r>
            <a:r>
              <a:rPr lang="en-US" altLang="zh-CN" sz="3200" b="1" spc="-80" baseline="30000">
                <a:solidFill>
                  <a:srgbClr val="009EE4"/>
                </a:solidFill>
                <a:latin typeface="Gotham Bold" panose="02000604030000020004" pitchFamily="2" charset="0"/>
              </a:rPr>
              <a:t>O</a:t>
            </a:r>
            <a:r>
              <a:rPr lang="en-US" altLang="zh-CN" sz="3600" b="1" spc="-80">
                <a:solidFill>
                  <a:srgbClr val="009EE4"/>
                </a:solidFill>
                <a:latin typeface="Gotham Bold" panose="02000604030000020004" pitchFamily="2" charset="0"/>
              </a:rPr>
              <a:t>C</a:t>
            </a:r>
            <a:endParaRPr kumimoji="1" lang="zh-CN" altLang="en-US" sz="3600" b="1">
              <a:solidFill>
                <a:srgbClr val="009EE4"/>
              </a:solidFill>
              <a:latin typeface="Gotham Bold" panose="02000604030000020004" pitchFamily="2" charset="0"/>
            </a:endParaRPr>
          </a:p>
        </p:txBody>
      </p:sp>
      <p:sp>
        <p:nvSpPr>
          <p:cNvPr id="3" name="矩形 2">
            <a:extLst>
              <a:ext uri="{FF2B5EF4-FFF2-40B4-BE49-F238E27FC236}">
                <a16:creationId xmlns:a16="http://schemas.microsoft.com/office/drawing/2014/main" id="{735DC5CF-E2A0-4045-BA35-23652A9FD441}"/>
              </a:ext>
            </a:extLst>
          </p:cNvPr>
          <p:cNvSpPr/>
          <p:nvPr/>
        </p:nvSpPr>
        <p:spPr>
          <a:xfrm>
            <a:off x="6247229" y="4128803"/>
            <a:ext cx="366466" cy="45719"/>
          </a:xfrm>
          <a:prstGeom prst="rect">
            <a:avLst/>
          </a:prstGeom>
          <a:solidFill>
            <a:srgbClr val="01DA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4" name="矩形 13">
            <a:extLst>
              <a:ext uri="{FF2B5EF4-FFF2-40B4-BE49-F238E27FC236}">
                <a16:creationId xmlns:a16="http://schemas.microsoft.com/office/drawing/2014/main" id="{44AF059E-0346-7D49-B8D5-DE20906D9120}"/>
              </a:ext>
            </a:extLst>
          </p:cNvPr>
          <p:cNvSpPr/>
          <p:nvPr/>
        </p:nvSpPr>
        <p:spPr>
          <a:xfrm>
            <a:off x="7758432" y="4128803"/>
            <a:ext cx="366466" cy="45719"/>
          </a:xfrm>
          <a:prstGeom prst="rect">
            <a:avLst/>
          </a:prstGeom>
          <a:solidFill>
            <a:srgbClr val="B3A7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5" name="矩形 14">
            <a:extLst>
              <a:ext uri="{FF2B5EF4-FFF2-40B4-BE49-F238E27FC236}">
                <a16:creationId xmlns:a16="http://schemas.microsoft.com/office/drawing/2014/main" id="{C21F06C8-9396-0642-AD5B-BD4F39321C5D}"/>
              </a:ext>
            </a:extLst>
          </p:cNvPr>
          <p:cNvSpPr/>
          <p:nvPr/>
        </p:nvSpPr>
        <p:spPr>
          <a:xfrm>
            <a:off x="9266144" y="4041193"/>
            <a:ext cx="443247" cy="220939"/>
          </a:xfrm>
          <a:prstGeom prst="rect">
            <a:avLst/>
          </a:prstGeom>
          <a:solidFill>
            <a:srgbClr val="F8F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 name="文本框 5">
            <a:extLst>
              <a:ext uri="{FF2B5EF4-FFF2-40B4-BE49-F238E27FC236}">
                <a16:creationId xmlns:a16="http://schemas.microsoft.com/office/drawing/2014/main" id="{44B70FE6-B3C6-5B40-94E3-A99C310DB797}"/>
              </a:ext>
            </a:extLst>
          </p:cNvPr>
          <p:cNvSpPr txBox="1"/>
          <p:nvPr/>
        </p:nvSpPr>
        <p:spPr>
          <a:xfrm>
            <a:off x="6659473" y="3982385"/>
            <a:ext cx="886781" cy="338554"/>
          </a:xfrm>
          <a:prstGeom prst="rect">
            <a:avLst/>
          </a:prstGeom>
          <a:noFill/>
        </p:spPr>
        <p:txBody>
          <a:bodyPr wrap="none" rtlCol="0">
            <a:spAutoFit/>
          </a:bodyPr>
          <a:lstStyle/>
          <a:p>
            <a:r>
              <a:rPr kumimoji="1" lang="en" altLang="zh-CN" sz="800">
                <a:latin typeface="GOTHAM-BOOK" panose="02000604030000020004" pitchFamily="2" charset="0"/>
              </a:rPr>
              <a:t>ECOMASTER</a:t>
            </a:r>
          </a:p>
          <a:p>
            <a:r>
              <a:rPr kumimoji="1" lang="en" altLang="zh-CN" sz="800">
                <a:latin typeface="GOTHAM-BOOK" panose="02000604030000020004" pitchFamily="2" charset="0"/>
              </a:rPr>
              <a:t>Temp Control</a:t>
            </a:r>
            <a:endParaRPr kumimoji="1" lang="zh-CN" altLang="en-US" sz="800">
              <a:latin typeface="GOTHAM-BOOK" panose="02000604030000020004" pitchFamily="2" charset="0"/>
            </a:endParaRPr>
          </a:p>
        </p:txBody>
      </p:sp>
      <p:sp>
        <p:nvSpPr>
          <p:cNvPr id="16" name="文本框 15">
            <a:extLst>
              <a:ext uri="{FF2B5EF4-FFF2-40B4-BE49-F238E27FC236}">
                <a16:creationId xmlns:a16="http://schemas.microsoft.com/office/drawing/2014/main" id="{2B77DF9F-3817-CC48-8985-B72F441FB217}"/>
              </a:ext>
            </a:extLst>
          </p:cNvPr>
          <p:cNvSpPr txBox="1"/>
          <p:nvPr/>
        </p:nvSpPr>
        <p:spPr>
          <a:xfrm>
            <a:off x="8177123" y="3982385"/>
            <a:ext cx="886781" cy="338554"/>
          </a:xfrm>
          <a:prstGeom prst="rect">
            <a:avLst/>
          </a:prstGeom>
          <a:noFill/>
        </p:spPr>
        <p:txBody>
          <a:bodyPr wrap="none" rtlCol="0">
            <a:spAutoFit/>
          </a:bodyPr>
          <a:lstStyle/>
          <a:p>
            <a:r>
              <a:rPr kumimoji="1" lang="en" altLang="zh-CN" sz="800">
                <a:latin typeface="GOTHAM-BOOK" panose="02000604030000020004" pitchFamily="2" charset="0"/>
              </a:rPr>
              <a:t>Traditional</a:t>
            </a:r>
          </a:p>
          <a:p>
            <a:r>
              <a:rPr kumimoji="1" lang="en" altLang="zh-CN" sz="800">
                <a:latin typeface="GOTHAM-BOOK" panose="02000604030000020004" pitchFamily="2" charset="0"/>
              </a:rPr>
              <a:t>Temp Control</a:t>
            </a:r>
            <a:endParaRPr kumimoji="1" lang="zh-CN" altLang="en-US" sz="800">
              <a:latin typeface="GOTHAM-BOOK" panose="02000604030000020004" pitchFamily="2" charset="0"/>
            </a:endParaRPr>
          </a:p>
        </p:txBody>
      </p:sp>
      <p:sp>
        <p:nvSpPr>
          <p:cNvPr id="18" name="文本框 17">
            <a:extLst>
              <a:ext uri="{FF2B5EF4-FFF2-40B4-BE49-F238E27FC236}">
                <a16:creationId xmlns:a16="http://schemas.microsoft.com/office/drawing/2014/main" id="{90F4170B-BDBB-D94A-9179-DC5898CE654D}"/>
              </a:ext>
            </a:extLst>
          </p:cNvPr>
          <p:cNvSpPr txBox="1"/>
          <p:nvPr/>
        </p:nvSpPr>
        <p:spPr>
          <a:xfrm>
            <a:off x="9701307" y="4043940"/>
            <a:ext cx="971741" cy="215444"/>
          </a:xfrm>
          <a:prstGeom prst="rect">
            <a:avLst/>
          </a:prstGeom>
          <a:noFill/>
        </p:spPr>
        <p:txBody>
          <a:bodyPr wrap="none" rtlCol="0">
            <a:spAutoFit/>
          </a:bodyPr>
          <a:lstStyle/>
          <a:p>
            <a:r>
              <a:rPr kumimoji="1" lang="en" altLang="zh-CN" sz="800">
                <a:latin typeface="GOTHAM-BOOK" panose="02000604030000020004" pitchFamily="2" charset="0"/>
              </a:rPr>
              <a:t>Wasted Energy</a:t>
            </a:r>
            <a:endParaRPr kumimoji="1" lang="zh-CN" altLang="en-US" sz="800">
              <a:latin typeface="GOTHAM-BOOK" panose="02000604030000020004" pitchFamily="2" charset="0"/>
            </a:endParaRPr>
          </a:p>
        </p:txBody>
      </p:sp>
      <p:sp>
        <p:nvSpPr>
          <p:cNvPr id="17" name="文本框 16">
            <a:extLst>
              <a:ext uri="{FF2B5EF4-FFF2-40B4-BE49-F238E27FC236}">
                <a16:creationId xmlns:a16="http://schemas.microsoft.com/office/drawing/2014/main" id="{92D85C81-35A8-4BAC-A0E9-04725D4B16E8}"/>
              </a:ext>
            </a:extLst>
          </p:cNvPr>
          <p:cNvSpPr txBox="1"/>
          <p:nvPr/>
        </p:nvSpPr>
        <p:spPr>
          <a:xfrm>
            <a:off x="7621967" y="6214186"/>
            <a:ext cx="1441937" cy="215444"/>
          </a:xfrm>
          <a:prstGeom prst="rect">
            <a:avLst/>
          </a:prstGeom>
          <a:noFill/>
        </p:spPr>
        <p:txBody>
          <a:bodyPr wrap="square" rtlCol="0">
            <a:spAutoFit/>
          </a:bodyPr>
          <a:lstStyle/>
          <a:p>
            <a:r>
              <a:rPr kumimoji="1" lang="en-US" altLang="zh-CN" sz="800">
                <a:latin typeface="GOTHAM-BOOK" panose="02000604030000020004" pitchFamily="2" charset="0"/>
              </a:rPr>
              <a:t>Verified by</a:t>
            </a:r>
          </a:p>
        </p:txBody>
      </p:sp>
      <p:pic>
        <p:nvPicPr>
          <p:cNvPr id="19" name="图片 18">
            <a:extLst>
              <a:ext uri="{FF2B5EF4-FFF2-40B4-BE49-F238E27FC236}">
                <a16:creationId xmlns:a16="http://schemas.microsoft.com/office/drawing/2014/main" id="{6372E56D-8494-4811-A4CE-F08F3A491F2D}"/>
              </a:ext>
            </a:extLst>
          </p:cNvPr>
          <p:cNvPicPr>
            <a:picLocks noChangeAspect="1"/>
          </p:cNvPicPr>
          <p:nvPr/>
        </p:nvPicPr>
        <p:blipFill>
          <a:blip r:embed="rId4"/>
          <a:stretch>
            <a:fillRect/>
          </a:stretch>
        </p:blipFill>
        <p:spPr>
          <a:xfrm>
            <a:off x="8375631" y="5908245"/>
            <a:ext cx="1376546" cy="463401"/>
          </a:xfrm>
          <a:prstGeom prst="rect">
            <a:avLst/>
          </a:prstGeom>
        </p:spPr>
      </p:pic>
    </p:spTree>
    <p:extLst>
      <p:ext uri="{BB962C8B-B14F-4D97-AF65-F5344CB8AC3E}">
        <p14:creationId xmlns:p14="http://schemas.microsoft.com/office/powerpoint/2010/main" val="2043335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F4FE4566-0798-6E47-AF87-D111942AF3C4}"/>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5FFD0E38-81D6-984F-BCED-253E969916FA}"/>
              </a:ext>
            </a:extLst>
          </p:cNvPr>
          <p:cNvSpPr txBox="1"/>
          <p:nvPr/>
        </p:nvSpPr>
        <p:spPr>
          <a:xfrm>
            <a:off x="6798151" y="1314146"/>
            <a:ext cx="3109377" cy="867930"/>
          </a:xfrm>
          <a:prstGeom prst="rect">
            <a:avLst/>
          </a:prstGeom>
          <a:noFill/>
        </p:spPr>
        <p:txBody>
          <a:bodyPr wrap="none" rtlCol="0">
            <a:spAutoFit/>
          </a:bodyPr>
          <a:lstStyle/>
          <a:p>
            <a:pPr>
              <a:lnSpc>
                <a:spcPct val="90000"/>
              </a:lnSpc>
            </a:pPr>
            <a:r>
              <a:rPr lang="en" altLang="zh-CN" sz="2800">
                <a:solidFill>
                  <a:srgbClr val="000000"/>
                </a:solidFill>
                <a:effectLst/>
                <a:latin typeface="Gotham" panose="02000604030000020004" pitchFamily="2" charset="0"/>
              </a:rPr>
              <a:t>ONE CLICK</a:t>
            </a:r>
          </a:p>
          <a:p>
            <a:pPr>
              <a:lnSpc>
                <a:spcPct val="90000"/>
              </a:lnSpc>
            </a:pPr>
            <a:r>
              <a:rPr lang="en" altLang="zh-CN" sz="2800">
                <a:solidFill>
                  <a:srgbClr val="000000"/>
                </a:solidFill>
                <a:effectLst/>
                <a:latin typeface="Gotham" panose="02000604030000020004" pitchFamily="2" charset="0"/>
              </a:rPr>
              <a:t>FULL CONTROL</a:t>
            </a:r>
            <a:endParaRPr lang="en" altLang="zh-CN" sz="280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F83E6B07-D4EC-814F-B37D-0CF5A1668F09}"/>
              </a:ext>
            </a:extLst>
          </p:cNvPr>
          <p:cNvSpPr txBox="1"/>
          <p:nvPr/>
        </p:nvSpPr>
        <p:spPr>
          <a:xfrm>
            <a:off x="6798151" y="2706004"/>
            <a:ext cx="3577082" cy="600164"/>
          </a:xfrm>
          <a:prstGeom prst="rect">
            <a:avLst/>
          </a:prstGeom>
          <a:noFill/>
        </p:spPr>
        <p:txBody>
          <a:bodyPr wrap="square" rtlCol="0">
            <a:spAutoFit/>
          </a:bodyPr>
          <a:lstStyle/>
          <a:p>
            <a:r>
              <a:rPr lang="en" altLang="zh-CN" sz="1100">
                <a:solidFill>
                  <a:srgbClr val="767676"/>
                </a:solidFill>
                <a:latin typeface="GOTHAM-BOOK" panose="02000604030000020004" pitchFamily="2" charset="0"/>
              </a:rPr>
              <a:t>• Automatic delivery of periodic energy reports.</a:t>
            </a:r>
          </a:p>
          <a:p>
            <a:r>
              <a:rPr lang="en" altLang="zh-CN" sz="1100">
                <a:solidFill>
                  <a:srgbClr val="767676"/>
                </a:solidFill>
                <a:latin typeface="GOTHAM-BOOK" panose="02000604030000020004" pitchFamily="2" charset="0"/>
              </a:rPr>
              <a:t>• Real time energy savings track.</a:t>
            </a:r>
          </a:p>
          <a:p>
            <a:r>
              <a:rPr lang="en" altLang="zh-CN" sz="1100">
                <a:solidFill>
                  <a:srgbClr val="767676"/>
                </a:solidFill>
                <a:latin typeface="GOTHAM-BOOK" panose="02000604030000020004" pitchFamily="2" charset="0"/>
              </a:rPr>
              <a:t>• Tailor-made energy saving tips.</a:t>
            </a:r>
          </a:p>
        </p:txBody>
      </p:sp>
      <p:sp>
        <p:nvSpPr>
          <p:cNvPr id="6" name="文本框 5">
            <a:extLst>
              <a:ext uri="{FF2B5EF4-FFF2-40B4-BE49-F238E27FC236}">
                <a16:creationId xmlns:a16="http://schemas.microsoft.com/office/drawing/2014/main" id="{0FD6832C-5B8C-0B41-B688-918E02216590}"/>
              </a:ext>
            </a:extLst>
          </p:cNvPr>
          <p:cNvSpPr txBox="1"/>
          <p:nvPr/>
        </p:nvSpPr>
        <p:spPr>
          <a:xfrm>
            <a:off x="6798151" y="2237550"/>
            <a:ext cx="3390672" cy="523220"/>
          </a:xfrm>
          <a:prstGeom prst="rect">
            <a:avLst/>
          </a:prstGeom>
          <a:noFill/>
        </p:spPr>
        <p:txBody>
          <a:bodyPr wrap="none" rtlCol="0">
            <a:spAutoFit/>
          </a:bodyPr>
          <a:lstStyle/>
          <a:p>
            <a:r>
              <a:rPr lang="en" altLang="zh-CN" sz="1400" b="1">
                <a:solidFill>
                  <a:srgbClr val="4C4C4C"/>
                </a:solidFill>
                <a:effectLst/>
                <a:latin typeface="Gotham Bold" panose="02000604030000020004" pitchFamily="2" charset="0"/>
              </a:rPr>
              <a:t>Smart Control And Energy Monitor </a:t>
            </a:r>
          </a:p>
          <a:p>
            <a:r>
              <a:rPr lang="en" altLang="zh-CN" sz="1400" b="1">
                <a:solidFill>
                  <a:srgbClr val="4C4C4C"/>
                </a:solidFill>
                <a:effectLst/>
                <a:latin typeface="Gotham Bold" panose="02000604030000020004" pitchFamily="2" charset="0"/>
              </a:rPr>
              <a:t>Within Your Fingertips</a:t>
            </a:r>
          </a:p>
        </p:txBody>
      </p:sp>
      <p:pic>
        <p:nvPicPr>
          <p:cNvPr id="13" name="图片 12">
            <a:extLst>
              <a:ext uri="{FF2B5EF4-FFF2-40B4-BE49-F238E27FC236}">
                <a16:creationId xmlns:a16="http://schemas.microsoft.com/office/drawing/2014/main" id="{E8EA8F80-93CD-6A48-8EBD-217CC1A7AF88}"/>
              </a:ext>
            </a:extLst>
          </p:cNvPr>
          <p:cNvPicPr>
            <a:picLocks noChangeAspect="1"/>
          </p:cNvPicPr>
          <p:nvPr/>
        </p:nvPicPr>
        <p:blipFill rotWithShape="1">
          <a:blip r:embed="rId3"/>
          <a:srcRect b="57063"/>
          <a:stretch/>
        </p:blipFill>
        <p:spPr>
          <a:xfrm>
            <a:off x="6798151" y="4202967"/>
            <a:ext cx="4127124" cy="960239"/>
          </a:xfrm>
          <a:prstGeom prst="rect">
            <a:avLst/>
          </a:prstGeom>
        </p:spPr>
      </p:pic>
    </p:spTree>
    <p:extLst>
      <p:ext uri="{BB962C8B-B14F-4D97-AF65-F5344CB8AC3E}">
        <p14:creationId xmlns:p14="http://schemas.microsoft.com/office/powerpoint/2010/main" val="423048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2">
            <a:extLst>
              <a:ext uri="{FF2B5EF4-FFF2-40B4-BE49-F238E27FC236}">
                <a16:creationId xmlns:a16="http://schemas.microsoft.com/office/drawing/2014/main" id="{0E597A39-9A31-E24D-A210-A0BFDDA19471}"/>
              </a:ext>
            </a:extLst>
          </p:cNvPr>
          <p:cNvSpPr/>
          <p:nvPr/>
        </p:nvSpPr>
        <p:spPr>
          <a:xfrm>
            <a:off x="2274721" y="-44450"/>
            <a:ext cx="12653283" cy="6946900"/>
          </a:xfrm>
          <a:prstGeom prst="rect">
            <a:avLst/>
          </a:prstGeom>
          <a:blipFill>
            <a:blip r:embed="rId2" cstate="print"/>
            <a:stretch>
              <a:fillRect/>
            </a:stretch>
          </a:blipFill>
        </p:spPr>
        <p:txBody>
          <a:bodyPr wrap="square" lIns="0" tIns="0" rIns="0" bIns="0" rtlCol="0"/>
          <a:lstStyle/>
          <a:p>
            <a:endParaRPr/>
          </a:p>
        </p:txBody>
      </p:sp>
      <p:sp>
        <p:nvSpPr>
          <p:cNvPr id="4" name="文本框 3">
            <a:extLst>
              <a:ext uri="{FF2B5EF4-FFF2-40B4-BE49-F238E27FC236}">
                <a16:creationId xmlns:a16="http://schemas.microsoft.com/office/drawing/2014/main" id="{EC33C97E-B7C0-FB44-9287-11948BB5230C}"/>
              </a:ext>
            </a:extLst>
          </p:cNvPr>
          <p:cNvSpPr txBox="1"/>
          <p:nvPr/>
        </p:nvSpPr>
        <p:spPr>
          <a:xfrm>
            <a:off x="574390" y="2170497"/>
            <a:ext cx="9100120" cy="1865126"/>
          </a:xfrm>
          <a:prstGeom prst="rect">
            <a:avLst/>
          </a:prstGeom>
          <a:noFill/>
        </p:spPr>
        <p:txBody>
          <a:bodyPr wrap="none" rtlCol="0">
            <a:spAutoFit/>
          </a:bodyPr>
          <a:lstStyle/>
          <a:p>
            <a:pPr>
              <a:lnSpc>
                <a:spcPct val="80000"/>
              </a:lnSpc>
            </a:pPr>
            <a:r>
              <a:rPr lang="en" altLang="zh-CN" sz="7200">
                <a:solidFill>
                  <a:srgbClr val="4DE9FF"/>
                </a:solidFill>
                <a:latin typeface="Gotham Bold"/>
                <a:cs typeface="Gotham Bold"/>
              </a:rPr>
              <a:t>180°</a:t>
            </a:r>
            <a:r>
              <a:rPr lang="zh-CN" altLang="en-US" sz="7200">
                <a:solidFill>
                  <a:srgbClr val="4DE9FF"/>
                </a:solidFill>
                <a:latin typeface="Gotham Bold"/>
                <a:cs typeface="Gotham Bold"/>
              </a:rPr>
              <a:t> </a:t>
            </a:r>
            <a:r>
              <a:rPr lang="en" altLang="zh-CN" sz="7200">
                <a:solidFill>
                  <a:srgbClr val="4DE9FF"/>
                </a:solidFill>
                <a:latin typeface="Gotham Bold"/>
                <a:cs typeface="Gotham Bold"/>
              </a:rPr>
              <a:t>ROTATING</a:t>
            </a:r>
          </a:p>
          <a:p>
            <a:pPr>
              <a:lnSpc>
                <a:spcPct val="80000"/>
              </a:lnSpc>
            </a:pPr>
            <a:r>
              <a:rPr lang="en" altLang="zh-CN" sz="7200">
                <a:solidFill>
                  <a:srgbClr val="4DE9FF"/>
                </a:solidFill>
                <a:latin typeface="GOTHAM-BOOK" panose="02000604030000020004" pitchFamily="2" charset="0"/>
              </a:rPr>
              <a:t>WIND DEFLECTOR</a:t>
            </a:r>
            <a:endParaRPr lang="zh-CN" altLang="en-US" sz="7200">
              <a:solidFill>
                <a:srgbClr val="4DE9FF"/>
              </a:solidFill>
              <a:latin typeface="GOTHAM-BOOK" panose="02000604030000020004" pitchFamily="2" charset="0"/>
            </a:endParaRPr>
          </a:p>
        </p:txBody>
      </p:sp>
      <p:sp>
        <p:nvSpPr>
          <p:cNvPr id="5" name="文本框 4">
            <a:extLst>
              <a:ext uri="{FF2B5EF4-FFF2-40B4-BE49-F238E27FC236}">
                <a16:creationId xmlns:a16="http://schemas.microsoft.com/office/drawing/2014/main" id="{9335D5C3-E431-2148-983B-B4C6FA34C949}"/>
              </a:ext>
            </a:extLst>
          </p:cNvPr>
          <p:cNvSpPr txBox="1"/>
          <p:nvPr/>
        </p:nvSpPr>
        <p:spPr>
          <a:xfrm>
            <a:off x="588678" y="4035623"/>
            <a:ext cx="6421951" cy="338554"/>
          </a:xfrm>
          <a:prstGeom prst="rect">
            <a:avLst/>
          </a:prstGeom>
          <a:noFill/>
        </p:spPr>
        <p:txBody>
          <a:bodyPr wrap="none" rtlCol="0">
            <a:spAutoFit/>
          </a:bodyPr>
          <a:lstStyle/>
          <a:p>
            <a:pPr marL="12700">
              <a:lnSpc>
                <a:spcPct val="100000"/>
              </a:lnSpc>
              <a:spcBef>
                <a:spcPts val="100"/>
              </a:spcBef>
              <a:tabLst>
                <a:tab pos="2326005" algn="l"/>
              </a:tabLst>
            </a:pPr>
            <a:r>
              <a:rPr lang="en" altLang="zh-CN" sz="1600" b="0" spc="-10">
                <a:solidFill>
                  <a:srgbClr val="262626"/>
                </a:solidFill>
                <a:latin typeface="Gotham Light"/>
                <a:cs typeface="Gotham Light"/>
              </a:rPr>
              <a:t>Unlimited Dynamic Rotating, Unanticipated Delight In Comfort</a:t>
            </a:r>
            <a:endParaRPr lang="en" altLang="zh-CN" sz="1600">
              <a:latin typeface="Gotham Light"/>
              <a:cs typeface="Gotham Light"/>
            </a:endParaRPr>
          </a:p>
        </p:txBody>
      </p:sp>
    </p:spTree>
    <p:extLst>
      <p:ext uri="{BB962C8B-B14F-4D97-AF65-F5344CB8AC3E}">
        <p14:creationId xmlns:p14="http://schemas.microsoft.com/office/powerpoint/2010/main" val="729804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空调_1127" descr="空调_1127">
            <a:hlinkClick r:id="" action="ppaction://media"/>
            <a:extLst>
              <a:ext uri="{FF2B5EF4-FFF2-40B4-BE49-F238E27FC236}">
                <a16:creationId xmlns:a16="http://schemas.microsoft.com/office/drawing/2014/main" id="{61C0CD0B-E944-3E42-AF33-BD377BF9AD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52975" y="-374665"/>
            <a:ext cx="12475097" cy="8443117"/>
          </a:xfrm>
          <a:prstGeom prst="rect">
            <a:avLst/>
          </a:prstGeom>
        </p:spPr>
      </p:pic>
      <p:sp>
        <p:nvSpPr>
          <p:cNvPr id="4" name="文本框 3">
            <a:extLst>
              <a:ext uri="{FF2B5EF4-FFF2-40B4-BE49-F238E27FC236}">
                <a16:creationId xmlns:a16="http://schemas.microsoft.com/office/drawing/2014/main" id="{57AAFB66-ADB2-3B49-A8C5-07FD0CA231B1}"/>
              </a:ext>
            </a:extLst>
          </p:cNvPr>
          <p:cNvSpPr txBox="1"/>
          <p:nvPr/>
        </p:nvSpPr>
        <p:spPr>
          <a:xfrm>
            <a:off x="379635" y="2235780"/>
            <a:ext cx="2130648" cy="523220"/>
          </a:xfrm>
          <a:prstGeom prst="rect">
            <a:avLst/>
          </a:prstGeom>
          <a:noFill/>
        </p:spPr>
        <p:txBody>
          <a:bodyPr wrap="none" rtlCol="0">
            <a:spAutoFit/>
          </a:bodyPr>
          <a:lstStyle/>
          <a:p>
            <a:r>
              <a:rPr lang="en" altLang="zh-CN" sz="2800">
                <a:solidFill>
                  <a:srgbClr val="000000"/>
                </a:solidFill>
                <a:effectLst/>
                <a:latin typeface="Gotham" panose="02000604030000020004" pitchFamily="2" charset="0"/>
              </a:rPr>
              <a:t>ROTATION</a:t>
            </a:r>
          </a:p>
        </p:txBody>
      </p:sp>
      <p:sp>
        <p:nvSpPr>
          <p:cNvPr id="5" name="文本框 4">
            <a:extLst>
              <a:ext uri="{FF2B5EF4-FFF2-40B4-BE49-F238E27FC236}">
                <a16:creationId xmlns:a16="http://schemas.microsoft.com/office/drawing/2014/main" id="{6EE486A5-49D8-2142-B2F1-BF3156E3DD1C}"/>
              </a:ext>
            </a:extLst>
          </p:cNvPr>
          <p:cNvSpPr txBox="1"/>
          <p:nvPr/>
        </p:nvSpPr>
        <p:spPr>
          <a:xfrm>
            <a:off x="379635" y="1270952"/>
            <a:ext cx="2459328" cy="1200329"/>
          </a:xfrm>
          <a:prstGeom prst="rect">
            <a:avLst/>
          </a:prstGeom>
          <a:noFill/>
        </p:spPr>
        <p:txBody>
          <a:bodyPr wrap="none" rtlCol="0">
            <a:spAutoFit/>
          </a:bodyPr>
          <a:lstStyle/>
          <a:p>
            <a:r>
              <a:rPr lang="en-US" altLang="zh-CN" sz="7200">
                <a:solidFill>
                  <a:srgbClr val="000000"/>
                </a:solidFill>
                <a:effectLst/>
                <a:latin typeface="Gotham" panose="02000604030000020004" pitchFamily="2" charset="0"/>
              </a:rPr>
              <a:t>180° </a:t>
            </a:r>
          </a:p>
        </p:txBody>
      </p:sp>
      <p:sp>
        <p:nvSpPr>
          <p:cNvPr id="9" name="文本框 8">
            <a:extLst>
              <a:ext uri="{FF2B5EF4-FFF2-40B4-BE49-F238E27FC236}">
                <a16:creationId xmlns:a16="http://schemas.microsoft.com/office/drawing/2014/main" id="{7431C559-6D39-414A-A50F-3193B685DAC9}"/>
              </a:ext>
            </a:extLst>
          </p:cNvPr>
          <p:cNvSpPr txBox="1"/>
          <p:nvPr/>
        </p:nvSpPr>
        <p:spPr>
          <a:xfrm>
            <a:off x="196450" y="4643824"/>
            <a:ext cx="1356525" cy="261610"/>
          </a:xfrm>
          <a:prstGeom prst="rect">
            <a:avLst/>
          </a:prstGeom>
          <a:noFill/>
        </p:spPr>
        <p:txBody>
          <a:bodyPr wrap="square" rtlCol="0">
            <a:spAutoFit/>
          </a:bodyPr>
          <a:lstStyle/>
          <a:p>
            <a:pPr algn="ctr"/>
            <a:r>
              <a:rPr lang="en" altLang="zh-CN" sz="1050">
                <a:solidFill>
                  <a:srgbClr val="474747"/>
                </a:solidFill>
                <a:effectLst/>
                <a:latin typeface="GOTHAM-BOOK" panose="02000604030000020004" pitchFamily="2" charset="0"/>
              </a:rPr>
              <a:t>0° Ceiling</a:t>
            </a:r>
            <a:r>
              <a:rPr lang="zh-CN" altLang="en-US" sz="1050">
                <a:solidFill>
                  <a:srgbClr val="474747"/>
                </a:solidFill>
                <a:effectLst/>
                <a:latin typeface="GOTHAM-BOOK" panose="02000604030000020004" pitchFamily="2" charset="0"/>
              </a:rPr>
              <a:t> </a:t>
            </a:r>
            <a:r>
              <a:rPr lang="en" altLang="zh-CN" sz="1050">
                <a:solidFill>
                  <a:srgbClr val="474747"/>
                </a:solidFill>
                <a:latin typeface="GOTHAM-BOOK" panose="02000604030000020004" pitchFamily="2" charset="0"/>
              </a:rPr>
              <a:t>Flow</a:t>
            </a:r>
            <a:endParaRPr lang="en" altLang="zh-CN" sz="1050">
              <a:solidFill>
                <a:srgbClr val="474747"/>
              </a:solidFill>
              <a:effectLst/>
              <a:latin typeface="GOTHAM-BOOK" panose="02000604030000020004" pitchFamily="2" charset="0"/>
            </a:endParaRPr>
          </a:p>
        </p:txBody>
      </p:sp>
      <p:sp>
        <p:nvSpPr>
          <p:cNvPr id="10" name="文本框 9">
            <a:extLst>
              <a:ext uri="{FF2B5EF4-FFF2-40B4-BE49-F238E27FC236}">
                <a16:creationId xmlns:a16="http://schemas.microsoft.com/office/drawing/2014/main" id="{87F38B47-D9A7-5545-B3EC-197F6BA72CCF}"/>
              </a:ext>
            </a:extLst>
          </p:cNvPr>
          <p:cNvSpPr txBox="1"/>
          <p:nvPr/>
        </p:nvSpPr>
        <p:spPr>
          <a:xfrm>
            <a:off x="392825" y="2735944"/>
            <a:ext cx="2497093" cy="523220"/>
          </a:xfrm>
          <a:prstGeom prst="rect">
            <a:avLst/>
          </a:prstGeom>
          <a:noFill/>
        </p:spPr>
        <p:txBody>
          <a:bodyPr wrap="square" rtlCol="0">
            <a:spAutoFit/>
          </a:bodyPr>
          <a:lstStyle/>
          <a:p>
            <a:r>
              <a:rPr lang="en" altLang="zh-CN" sz="1400" b="1">
                <a:solidFill>
                  <a:srgbClr val="5E5E5E"/>
                </a:solidFill>
                <a:latin typeface="Gotham Bold" panose="02000604030000020004" pitchFamily="2" charset="0"/>
                <a:cs typeface="Gotham Medium"/>
              </a:rPr>
              <a:t>Flash </a:t>
            </a:r>
            <a:r>
              <a:rPr lang="en" altLang="zh-CN" sz="1400" b="1" spc="-5">
                <a:solidFill>
                  <a:srgbClr val="5E5E5E"/>
                </a:solidFill>
                <a:latin typeface="Gotham Bold" panose="02000604030000020004" pitchFamily="2" charset="0"/>
                <a:cs typeface="Gotham Medium"/>
              </a:rPr>
              <a:t>Cooling </a:t>
            </a:r>
            <a:r>
              <a:rPr lang="en" altLang="zh-CN" sz="1400" b="1">
                <a:solidFill>
                  <a:srgbClr val="5E5E5E"/>
                </a:solidFill>
                <a:latin typeface="Gotham Bold" panose="02000604030000020004" pitchFamily="2" charset="0"/>
                <a:cs typeface="Gotham Medium"/>
              </a:rPr>
              <a:t>&amp;</a:t>
            </a:r>
            <a:r>
              <a:rPr lang="en" altLang="zh-CN" sz="1400" b="1" spc="-55">
                <a:solidFill>
                  <a:srgbClr val="5E5E5E"/>
                </a:solidFill>
                <a:latin typeface="Gotham Bold" panose="02000604030000020004" pitchFamily="2" charset="0"/>
                <a:cs typeface="Gotham Medium"/>
              </a:rPr>
              <a:t> </a:t>
            </a:r>
            <a:r>
              <a:rPr lang="en" altLang="zh-CN" sz="1400" b="1" spc="-5">
                <a:solidFill>
                  <a:srgbClr val="5E5E5E"/>
                </a:solidFill>
                <a:latin typeface="Gotham Bold" panose="02000604030000020004" pitchFamily="2" charset="0"/>
                <a:cs typeface="Gotham Medium"/>
              </a:rPr>
              <a:t>Heating  </a:t>
            </a:r>
            <a:r>
              <a:rPr lang="en" altLang="zh-CN" sz="1400" b="1">
                <a:solidFill>
                  <a:srgbClr val="5E5E5E"/>
                </a:solidFill>
                <a:latin typeface="Gotham Bold" panose="02000604030000020004" pitchFamily="2" charset="0"/>
                <a:cs typeface="Gotham Medium"/>
              </a:rPr>
              <a:t>In A </a:t>
            </a:r>
            <a:r>
              <a:rPr lang="en" altLang="zh-CN" sz="1400" b="1" spc="-10">
                <a:solidFill>
                  <a:srgbClr val="5E5E5E"/>
                </a:solidFill>
                <a:latin typeface="Gotham Bold" panose="02000604030000020004" pitchFamily="2" charset="0"/>
                <a:cs typeface="Gotham Medium"/>
              </a:rPr>
              <a:t>Precise</a:t>
            </a:r>
            <a:r>
              <a:rPr lang="en" altLang="zh-CN" sz="1400" b="1" spc="-30">
                <a:solidFill>
                  <a:srgbClr val="5E5E5E"/>
                </a:solidFill>
                <a:latin typeface="Gotham Bold" panose="02000604030000020004" pitchFamily="2" charset="0"/>
                <a:cs typeface="Gotham Medium"/>
              </a:rPr>
              <a:t> </a:t>
            </a:r>
            <a:r>
              <a:rPr lang="en" altLang="zh-CN" sz="1400" b="1" spc="-5">
                <a:solidFill>
                  <a:srgbClr val="5E5E5E"/>
                </a:solidFill>
                <a:latin typeface="Gotham Bold" panose="02000604030000020004" pitchFamily="2" charset="0"/>
                <a:cs typeface="Gotham Medium"/>
              </a:rPr>
              <a:t>Gentleness</a:t>
            </a:r>
            <a:endParaRPr lang="en" altLang="zh-CN" sz="1400" b="1">
              <a:solidFill>
                <a:srgbClr val="4C4C4C"/>
              </a:solidFill>
              <a:effectLst/>
              <a:latin typeface="Gotham Bold" panose="02000604030000020004" pitchFamily="2" charset="0"/>
            </a:endParaRPr>
          </a:p>
        </p:txBody>
      </p:sp>
      <p:pic>
        <p:nvPicPr>
          <p:cNvPr id="3" name="图片 2">
            <a:extLst>
              <a:ext uri="{FF2B5EF4-FFF2-40B4-BE49-F238E27FC236}">
                <a16:creationId xmlns:a16="http://schemas.microsoft.com/office/drawing/2014/main" id="{DEF5ED9C-CB44-3241-ABCF-649BC0AE5B3F}"/>
              </a:ext>
            </a:extLst>
          </p:cNvPr>
          <p:cNvPicPr>
            <a:picLocks noChangeAspect="1"/>
          </p:cNvPicPr>
          <p:nvPr/>
        </p:nvPicPr>
        <p:blipFill>
          <a:blip r:embed="rId6"/>
          <a:stretch>
            <a:fillRect/>
          </a:stretch>
        </p:blipFill>
        <p:spPr>
          <a:xfrm>
            <a:off x="1973745" y="3434656"/>
            <a:ext cx="941884" cy="1736931"/>
          </a:xfrm>
          <a:prstGeom prst="rect">
            <a:avLst/>
          </a:prstGeom>
        </p:spPr>
      </p:pic>
      <p:pic>
        <p:nvPicPr>
          <p:cNvPr id="7" name="图片 6">
            <a:extLst>
              <a:ext uri="{FF2B5EF4-FFF2-40B4-BE49-F238E27FC236}">
                <a16:creationId xmlns:a16="http://schemas.microsoft.com/office/drawing/2014/main" id="{7C0DD6B0-DCB0-5548-92A9-190BBF43B168}"/>
              </a:ext>
            </a:extLst>
          </p:cNvPr>
          <p:cNvPicPr>
            <a:picLocks noChangeAspect="1"/>
          </p:cNvPicPr>
          <p:nvPr/>
        </p:nvPicPr>
        <p:blipFill>
          <a:blip r:embed="rId7"/>
          <a:stretch>
            <a:fillRect/>
          </a:stretch>
        </p:blipFill>
        <p:spPr>
          <a:xfrm>
            <a:off x="496061" y="3436110"/>
            <a:ext cx="1277029" cy="1161492"/>
          </a:xfrm>
          <a:prstGeom prst="rect">
            <a:avLst/>
          </a:prstGeom>
        </p:spPr>
      </p:pic>
      <p:sp>
        <p:nvSpPr>
          <p:cNvPr id="12" name="文本框 11">
            <a:extLst>
              <a:ext uri="{FF2B5EF4-FFF2-40B4-BE49-F238E27FC236}">
                <a16:creationId xmlns:a16="http://schemas.microsoft.com/office/drawing/2014/main" id="{D04EC6A1-0625-5C4E-ABBF-604F150CB084}"/>
              </a:ext>
            </a:extLst>
          </p:cNvPr>
          <p:cNvSpPr txBox="1"/>
          <p:nvPr/>
        </p:nvSpPr>
        <p:spPr>
          <a:xfrm>
            <a:off x="1609299" y="4643824"/>
            <a:ext cx="1686909" cy="261610"/>
          </a:xfrm>
          <a:prstGeom prst="rect">
            <a:avLst/>
          </a:prstGeom>
          <a:noFill/>
        </p:spPr>
        <p:txBody>
          <a:bodyPr wrap="square" rtlCol="0">
            <a:spAutoFit/>
          </a:bodyPr>
          <a:lstStyle/>
          <a:p>
            <a:pPr algn="ctr"/>
            <a:r>
              <a:rPr lang="en" altLang="zh-CN" sz="1050">
                <a:solidFill>
                  <a:srgbClr val="474747"/>
                </a:solidFill>
                <a:latin typeface="GOTHAM-BOOK" panose="02000604030000020004" pitchFamily="2" charset="0"/>
              </a:rPr>
              <a:t>180° Waterfall Flow</a:t>
            </a:r>
          </a:p>
        </p:txBody>
      </p:sp>
    </p:spTree>
    <p:extLst>
      <p:ext uri="{BB962C8B-B14F-4D97-AF65-F5344CB8AC3E}">
        <p14:creationId xmlns:p14="http://schemas.microsoft.com/office/powerpoint/2010/main" val="592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3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E68B05D-9E8C-BD47-ACF8-FF0AFBA03141}"/>
              </a:ext>
            </a:extLst>
          </p:cNvPr>
          <p:cNvPicPr>
            <a:picLocks noChangeAspect="1"/>
          </p:cNvPicPr>
          <p:nvPr/>
        </p:nvPicPr>
        <p:blipFill>
          <a:blip r:embed="rId3"/>
          <a:srcRect/>
          <a:stretch/>
        </p:blipFill>
        <p:spPr>
          <a:xfrm>
            <a:off x="0" y="0"/>
            <a:ext cx="12192000" cy="6858000"/>
          </a:xfrm>
          <a:prstGeom prst="rect">
            <a:avLst/>
          </a:prstGeom>
        </p:spPr>
      </p:pic>
      <p:sp>
        <p:nvSpPr>
          <p:cNvPr id="6" name="文本框 5">
            <a:extLst>
              <a:ext uri="{FF2B5EF4-FFF2-40B4-BE49-F238E27FC236}">
                <a16:creationId xmlns:a16="http://schemas.microsoft.com/office/drawing/2014/main" id="{17E021D4-924F-6C42-BD95-993C2EE650F0}"/>
              </a:ext>
            </a:extLst>
          </p:cNvPr>
          <p:cNvSpPr txBox="1"/>
          <p:nvPr/>
        </p:nvSpPr>
        <p:spPr>
          <a:xfrm>
            <a:off x="7040198" y="3429000"/>
            <a:ext cx="3034742" cy="867930"/>
          </a:xfrm>
          <a:prstGeom prst="rect">
            <a:avLst/>
          </a:prstGeom>
          <a:noFill/>
        </p:spPr>
        <p:txBody>
          <a:bodyPr wrap="none" rtlCol="0">
            <a:spAutoFit/>
          </a:bodyPr>
          <a:lstStyle/>
          <a:p>
            <a:pPr>
              <a:lnSpc>
                <a:spcPct val="90000"/>
              </a:lnSpc>
            </a:pPr>
            <a:r>
              <a:rPr lang="en" altLang="zh-CN" sz="2800">
                <a:solidFill>
                  <a:srgbClr val="000000"/>
                </a:solidFill>
                <a:effectLst/>
                <a:latin typeface="Gotham" panose="02000604030000020004" pitchFamily="2" charset="0"/>
              </a:rPr>
              <a:t>0</a:t>
            </a:r>
            <a:r>
              <a:rPr lang="en-US" altLang="zh-CN" sz="2800">
                <a:solidFill>
                  <a:srgbClr val="000000"/>
                </a:solidFill>
                <a:effectLst/>
                <a:latin typeface="Gotham" panose="02000604030000020004" pitchFamily="2" charset="0"/>
              </a:rPr>
              <a:t>°</a:t>
            </a:r>
            <a:endParaRPr lang="en" altLang="zh-CN" sz="2800">
              <a:solidFill>
                <a:srgbClr val="000000"/>
              </a:solidFill>
              <a:effectLst/>
              <a:latin typeface="Gotham" panose="02000604030000020004" pitchFamily="2" charset="0"/>
            </a:endParaRPr>
          </a:p>
          <a:p>
            <a:pPr>
              <a:lnSpc>
                <a:spcPct val="90000"/>
              </a:lnSpc>
            </a:pPr>
            <a:r>
              <a:rPr lang="en" altLang="zh-CN" sz="2800">
                <a:solidFill>
                  <a:srgbClr val="000000"/>
                </a:solidFill>
                <a:effectLst/>
                <a:latin typeface="GOTHAM-BOOK" panose="02000604030000020004" pitchFamily="2" charset="0"/>
              </a:rPr>
              <a:t>CEILING FLOW </a:t>
            </a:r>
          </a:p>
        </p:txBody>
      </p:sp>
      <p:sp>
        <p:nvSpPr>
          <p:cNvPr id="4" name="文本框 3">
            <a:extLst>
              <a:ext uri="{FF2B5EF4-FFF2-40B4-BE49-F238E27FC236}">
                <a16:creationId xmlns:a16="http://schemas.microsoft.com/office/drawing/2014/main" id="{3C73DEF9-24E5-1F4B-A1F5-03D39CDF1956}"/>
              </a:ext>
            </a:extLst>
          </p:cNvPr>
          <p:cNvSpPr txBox="1"/>
          <p:nvPr/>
        </p:nvSpPr>
        <p:spPr>
          <a:xfrm>
            <a:off x="7040198" y="4296930"/>
            <a:ext cx="3385755" cy="600164"/>
          </a:xfrm>
          <a:prstGeom prst="rect">
            <a:avLst/>
          </a:prstGeom>
          <a:noFill/>
        </p:spPr>
        <p:txBody>
          <a:bodyPr wrap="square" rtlCol="0">
            <a:spAutoFit/>
          </a:bodyPr>
          <a:lstStyle/>
          <a:p>
            <a:r>
              <a:rPr lang="en" altLang="zh-CN" sz="1100">
                <a:solidFill>
                  <a:srgbClr val="767676"/>
                </a:solidFill>
                <a:latin typeface="GOTHAM-BOOK" panose="02000604030000020004" pitchFamily="2" charset="0"/>
              </a:rPr>
              <a:t>Cooling Without Direct Wind Attack</a:t>
            </a:r>
          </a:p>
          <a:p>
            <a:r>
              <a:rPr lang="en" altLang="zh-CN" sz="1100">
                <a:solidFill>
                  <a:srgbClr val="767676"/>
                </a:solidFill>
                <a:latin typeface="GOTHAM-BOOK" panose="02000604030000020004" pitchFamily="2" charset="0"/>
              </a:rPr>
              <a:t>Cool breeze settles down gently and embrace you in a tender way.</a:t>
            </a:r>
          </a:p>
        </p:txBody>
      </p:sp>
    </p:spTree>
    <p:extLst>
      <p:ext uri="{BB962C8B-B14F-4D97-AF65-F5344CB8AC3E}">
        <p14:creationId xmlns:p14="http://schemas.microsoft.com/office/powerpoint/2010/main" val="474370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7CAD554F-6005-2047-B256-68CFF57E963D}"/>
              </a:ext>
            </a:extLst>
          </p:cNvPr>
          <p:cNvPicPr>
            <a:picLocks noChangeAspect="1"/>
          </p:cNvPicPr>
          <p:nvPr/>
        </p:nvPicPr>
        <p:blipFill>
          <a:blip r:embed="rId2"/>
          <a:srcRect/>
          <a:stretch/>
        </p:blipFill>
        <p:spPr>
          <a:xfrm>
            <a:off x="0" y="0"/>
            <a:ext cx="12192000" cy="6858000"/>
          </a:xfrm>
          <a:prstGeom prst="rect">
            <a:avLst/>
          </a:prstGeom>
        </p:spPr>
      </p:pic>
      <p:sp>
        <p:nvSpPr>
          <p:cNvPr id="6" name="文本框 5">
            <a:extLst>
              <a:ext uri="{FF2B5EF4-FFF2-40B4-BE49-F238E27FC236}">
                <a16:creationId xmlns:a16="http://schemas.microsoft.com/office/drawing/2014/main" id="{BC193F86-B91E-1E45-835B-ECE0D3FB2C91}"/>
              </a:ext>
            </a:extLst>
          </p:cNvPr>
          <p:cNvSpPr txBox="1"/>
          <p:nvPr/>
        </p:nvSpPr>
        <p:spPr>
          <a:xfrm>
            <a:off x="7060368" y="1936516"/>
            <a:ext cx="3831498" cy="867930"/>
          </a:xfrm>
          <a:prstGeom prst="rect">
            <a:avLst/>
          </a:prstGeom>
          <a:noFill/>
        </p:spPr>
        <p:txBody>
          <a:bodyPr wrap="none" rtlCol="0">
            <a:spAutoFit/>
          </a:bodyPr>
          <a:lstStyle/>
          <a:p>
            <a:pPr>
              <a:lnSpc>
                <a:spcPct val="90000"/>
              </a:lnSpc>
            </a:pPr>
            <a:r>
              <a:rPr lang="en-US" altLang="zh-CN" sz="2800">
                <a:solidFill>
                  <a:srgbClr val="000000"/>
                </a:solidFill>
                <a:effectLst/>
                <a:latin typeface="Gotham" panose="02000604030000020004" pitchFamily="2" charset="0"/>
              </a:rPr>
              <a:t>180°</a:t>
            </a:r>
            <a:r>
              <a:rPr lang="en" altLang="zh-CN" sz="2800">
                <a:solidFill>
                  <a:srgbClr val="000000"/>
                </a:solidFill>
                <a:effectLst/>
                <a:latin typeface="Gotham" panose="02000604030000020004" pitchFamily="2" charset="0"/>
              </a:rPr>
              <a:t> </a:t>
            </a:r>
          </a:p>
          <a:p>
            <a:pPr>
              <a:lnSpc>
                <a:spcPct val="90000"/>
              </a:lnSpc>
            </a:pPr>
            <a:r>
              <a:rPr lang="en" altLang="zh-CN" sz="2800">
                <a:solidFill>
                  <a:srgbClr val="000000"/>
                </a:solidFill>
                <a:effectLst/>
                <a:latin typeface="GOTHAM-BOOK" panose="02000604030000020004" pitchFamily="2" charset="0"/>
              </a:rPr>
              <a:t>WATERFALL FLOW</a:t>
            </a:r>
          </a:p>
        </p:txBody>
      </p:sp>
      <p:sp>
        <p:nvSpPr>
          <p:cNvPr id="4" name="文本框 3">
            <a:extLst>
              <a:ext uri="{FF2B5EF4-FFF2-40B4-BE49-F238E27FC236}">
                <a16:creationId xmlns:a16="http://schemas.microsoft.com/office/drawing/2014/main" id="{1D5D4F97-BB77-3946-BE9D-C7177C103F9D}"/>
              </a:ext>
            </a:extLst>
          </p:cNvPr>
          <p:cNvSpPr txBox="1"/>
          <p:nvPr/>
        </p:nvSpPr>
        <p:spPr>
          <a:xfrm>
            <a:off x="7060368" y="2804446"/>
            <a:ext cx="3577082" cy="769441"/>
          </a:xfrm>
          <a:prstGeom prst="rect">
            <a:avLst/>
          </a:prstGeom>
          <a:noFill/>
        </p:spPr>
        <p:txBody>
          <a:bodyPr wrap="square" rtlCol="0">
            <a:spAutoFit/>
          </a:bodyPr>
          <a:lstStyle/>
          <a:p>
            <a:r>
              <a:rPr lang="en" altLang="zh-CN" sz="1100">
                <a:solidFill>
                  <a:srgbClr val="767676"/>
                </a:solidFill>
                <a:latin typeface="GOTHAM-BOOK" panose="02000604030000020004" pitchFamily="2" charset="0"/>
              </a:rPr>
              <a:t>Immersive Heating From Toe To Head</a:t>
            </a:r>
          </a:p>
          <a:p>
            <a:r>
              <a:rPr lang="en" altLang="zh-CN" sz="1100">
                <a:solidFill>
                  <a:srgbClr val="767676"/>
                </a:solidFill>
                <a:latin typeface="GOTHAM-BOOK" panose="02000604030000020004" pitchFamily="2" charset="0"/>
              </a:rPr>
              <a:t>Warm wind pours in quietly, imperceptible heating</a:t>
            </a:r>
          </a:p>
          <a:p>
            <a:endParaRPr lang="en" altLang="zh-CN" sz="1100">
              <a:solidFill>
                <a:srgbClr val="767676"/>
              </a:solidFill>
              <a:latin typeface="GOTHAM-BOOK" panose="02000604030000020004" pitchFamily="2" charset="0"/>
            </a:endParaRPr>
          </a:p>
        </p:txBody>
      </p:sp>
    </p:spTree>
    <p:extLst>
      <p:ext uri="{BB962C8B-B14F-4D97-AF65-F5344CB8AC3E}">
        <p14:creationId xmlns:p14="http://schemas.microsoft.com/office/powerpoint/2010/main" val="2396725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7DF63BA1-CB50-584F-B713-E18029A189E6}"/>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C5E5A3CC-A439-7644-94E5-F589DA401C3D}"/>
              </a:ext>
            </a:extLst>
          </p:cNvPr>
          <p:cNvSpPr txBox="1"/>
          <p:nvPr/>
        </p:nvSpPr>
        <p:spPr>
          <a:xfrm>
            <a:off x="6347088" y="4374751"/>
            <a:ext cx="2595711" cy="480131"/>
          </a:xfrm>
          <a:prstGeom prst="rect">
            <a:avLst/>
          </a:prstGeom>
          <a:noFill/>
        </p:spPr>
        <p:txBody>
          <a:bodyPr wrap="none" rtlCol="0">
            <a:spAutoFit/>
          </a:bodyPr>
          <a:lstStyle/>
          <a:p>
            <a:pPr>
              <a:lnSpc>
                <a:spcPct val="90000"/>
              </a:lnSpc>
            </a:pPr>
            <a:r>
              <a:rPr lang="en-US" altLang="zh-CN" sz="2800" dirty="0">
                <a:solidFill>
                  <a:srgbClr val="000000"/>
                </a:solidFill>
                <a:effectLst/>
                <a:latin typeface="Gotham" panose="02000604030000020004" pitchFamily="2" charset="0"/>
              </a:rPr>
              <a:t>3D</a:t>
            </a:r>
            <a:r>
              <a:rPr lang="zh-CN" altLang="en-US" sz="2800" dirty="0">
                <a:solidFill>
                  <a:srgbClr val="000000"/>
                </a:solidFill>
                <a:effectLst/>
                <a:latin typeface="Gotham" panose="02000604030000020004" pitchFamily="2" charset="0"/>
              </a:rPr>
              <a:t> </a:t>
            </a:r>
            <a:r>
              <a:rPr lang="en-US" altLang="zh-CN" sz="2800" dirty="0">
                <a:solidFill>
                  <a:srgbClr val="000000"/>
                </a:solidFill>
                <a:latin typeface="Gotham" panose="02000604030000020004" pitchFamily="2" charset="0"/>
              </a:rPr>
              <a:t>AIRFLOW</a:t>
            </a:r>
            <a:endParaRPr lang="en" altLang="zh-CN" sz="2800" dirty="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EACD0C0C-F60E-0248-B480-1BD493FD00A4}"/>
              </a:ext>
            </a:extLst>
          </p:cNvPr>
          <p:cNvSpPr txBox="1"/>
          <p:nvPr/>
        </p:nvSpPr>
        <p:spPr>
          <a:xfrm>
            <a:off x="6347088" y="4854882"/>
            <a:ext cx="3001268" cy="769441"/>
          </a:xfrm>
          <a:prstGeom prst="rect">
            <a:avLst/>
          </a:prstGeom>
          <a:noFill/>
        </p:spPr>
        <p:txBody>
          <a:bodyPr wrap="square" rtlCol="0">
            <a:spAutoFit/>
          </a:bodyPr>
          <a:lstStyle/>
          <a:p>
            <a:r>
              <a:rPr lang="en" altLang="zh-CN" sz="1100">
                <a:solidFill>
                  <a:srgbClr val="767676"/>
                </a:solidFill>
                <a:latin typeface="GOTHAM-BOOK" panose="02000604030000020004" pitchFamily="2" charset="0"/>
              </a:rPr>
              <a:t>The directional air-outlet moves automatically both</a:t>
            </a:r>
            <a:r>
              <a:rPr lang="zh-CN" altLang="en-US" sz="1100">
                <a:solidFill>
                  <a:srgbClr val="767676"/>
                </a:solidFill>
                <a:latin typeface="GOTHAM-BOOK" panose="02000604030000020004" pitchFamily="2" charset="0"/>
              </a:rPr>
              <a:t> </a:t>
            </a:r>
            <a:r>
              <a:rPr lang="en" altLang="zh-CN" sz="1100">
                <a:solidFill>
                  <a:srgbClr val="767676"/>
                </a:solidFill>
                <a:latin typeface="GOTHAM-BOOK" panose="02000604030000020004" pitchFamily="2" charset="0"/>
              </a:rPr>
              <a:t>horizontally and vertically, directing nice and cool</a:t>
            </a:r>
            <a:r>
              <a:rPr lang="zh-CN" altLang="en-US" sz="1100">
                <a:solidFill>
                  <a:srgbClr val="767676"/>
                </a:solidFill>
                <a:latin typeface="GOTHAM-BOOK" panose="02000604030000020004" pitchFamily="2" charset="0"/>
              </a:rPr>
              <a:t> </a:t>
            </a:r>
            <a:r>
              <a:rPr lang="en" altLang="zh-CN" sz="1100">
                <a:solidFill>
                  <a:srgbClr val="767676"/>
                </a:solidFill>
                <a:latin typeface="GOTHAM-BOOK" panose="02000604030000020004" pitchFamily="2" charset="0"/>
              </a:rPr>
              <a:t>airflow to fill in every corner of the room.</a:t>
            </a:r>
          </a:p>
        </p:txBody>
      </p:sp>
      <p:grpSp>
        <p:nvGrpSpPr>
          <p:cNvPr id="2" name="组合 1">
            <a:extLst>
              <a:ext uri="{FF2B5EF4-FFF2-40B4-BE49-F238E27FC236}">
                <a16:creationId xmlns:a16="http://schemas.microsoft.com/office/drawing/2014/main" id="{DD15982A-B551-44D0-BE5E-1881A06D23AF}"/>
              </a:ext>
            </a:extLst>
          </p:cNvPr>
          <p:cNvGrpSpPr/>
          <p:nvPr/>
        </p:nvGrpSpPr>
        <p:grpSpPr>
          <a:xfrm>
            <a:off x="9371660" y="4539743"/>
            <a:ext cx="1354561" cy="1084580"/>
            <a:chOff x="8296461" y="3158046"/>
            <a:chExt cx="1354561" cy="1084580"/>
          </a:xfrm>
        </p:grpSpPr>
        <p:pic>
          <p:nvPicPr>
            <p:cNvPr id="3" name="图片 2">
              <a:extLst>
                <a:ext uri="{FF2B5EF4-FFF2-40B4-BE49-F238E27FC236}">
                  <a16:creationId xmlns:a16="http://schemas.microsoft.com/office/drawing/2014/main" id="{E8333D0F-74C1-5A42-807E-AEE7879B192E}"/>
                </a:ext>
              </a:extLst>
            </p:cNvPr>
            <p:cNvPicPr>
              <a:picLocks noChangeAspect="1"/>
            </p:cNvPicPr>
            <p:nvPr/>
          </p:nvPicPr>
          <p:blipFill>
            <a:blip r:embed="rId3"/>
            <a:stretch>
              <a:fillRect/>
            </a:stretch>
          </p:blipFill>
          <p:spPr>
            <a:xfrm>
              <a:off x="8296461" y="3158046"/>
              <a:ext cx="1354561" cy="1084580"/>
            </a:xfrm>
            <a:prstGeom prst="rect">
              <a:avLst/>
            </a:prstGeom>
          </p:spPr>
        </p:pic>
        <p:sp>
          <p:nvSpPr>
            <p:cNvPr id="7" name="文本框 6">
              <a:extLst>
                <a:ext uri="{FF2B5EF4-FFF2-40B4-BE49-F238E27FC236}">
                  <a16:creationId xmlns:a16="http://schemas.microsoft.com/office/drawing/2014/main" id="{F9632BE5-821B-FC4F-9419-235810CC42EB}"/>
                </a:ext>
              </a:extLst>
            </p:cNvPr>
            <p:cNvSpPr txBox="1"/>
            <p:nvPr/>
          </p:nvSpPr>
          <p:spPr>
            <a:xfrm>
              <a:off x="8581646" y="3579837"/>
              <a:ext cx="769763" cy="369332"/>
            </a:xfrm>
            <a:prstGeom prst="rect">
              <a:avLst/>
            </a:prstGeom>
            <a:noFill/>
          </p:spPr>
          <p:txBody>
            <a:bodyPr wrap="none" rtlCol="0">
              <a:spAutoFit/>
            </a:bodyPr>
            <a:lstStyle/>
            <a:p>
              <a:r>
                <a:rPr kumimoji="1" lang="en-US" altLang="zh-CN" b="1">
                  <a:latin typeface="Gotham Bold" panose="02000604030000020004" pitchFamily="2" charset="0"/>
                </a:rPr>
                <a:t>89</a:t>
              </a:r>
              <a:r>
                <a:rPr kumimoji="1" lang="en-US" altLang="zh-CN" sz="1600" b="1" baseline="30000">
                  <a:latin typeface="Gotham Bold" panose="02000604030000020004" pitchFamily="2" charset="0"/>
                </a:rPr>
                <a:t>O</a:t>
              </a:r>
              <a:r>
                <a:rPr kumimoji="1" lang="en-US" altLang="zh-CN" b="1">
                  <a:latin typeface="Gotham Bold" panose="02000604030000020004" pitchFamily="2" charset="0"/>
                </a:rPr>
                <a:t>C</a:t>
              </a:r>
              <a:endParaRPr kumimoji="1" lang="zh-CN" altLang="en-US" b="1">
                <a:latin typeface="Gotham Bold" panose="02000604030000020004" pitchFamily="2" charset="0"/>
              </a:endParaRPr>
            </a:p>
          </p:txBody>
        </p:sp>
      </p:grpSp>
      <p:sp>
        <p:nvSpPr>
          <p:cNvPr id="8" name="文本框 7">
            <a:extLst>
              <a:ext uri="{FF2B5EF4-FFF2-40B4-BE49-F238E27FC236}">
                <a16:creationId xmlns:a16="http://schemas.microsoft.com/office/drawing/2014/main" id="{4D502ECF-29CC-48F2-BE6F-62672EC4E72C}"/>
              </a:ext>
            </a:extLst>
          </p:cNvPr>
          <p:cNvSpPr txBox="1"/>
          <p:nvPr/>
        </p:nvSpPr>
        <p:spPr>
          <a:xfrm>
            <a:off x="9557973" y="5636148"/>
            <a:ext cx="922881" cy="261610"/>
          </a:xfrm>
          <a:prstGeom prst="rect">
            <a:avLst/>
          </a:prstGeom>
          <a:noFill/>
        </p:spPr>
        <p:txBody>
          <a:bodyPr wrap="square" rtlCol="0">
            <a:spAutoFit/>
          </a:bodyPr>
          <a:lstStyle/>
          <a:p>
            <a:r>
              <a:rPr lang="en" altLang="zh-CN" sz="1100">
                <a:solidFill>
                  <a:srgbClr val="767676"/>
                </a:solidFill>
                <a:latin typeface="GOTHAM-BOOK" panose="02000604030000020004" pitchFamily="2" charset="0"/>
              </a:rPr>
              <a:t>Horizontal</a:t>
            </a:r>
          </a:p>
        </p:txBody>
      </p:sp>
    </p:spTree>
    <p:extLst>
      <p:ext uri="{BB962C8B-B14F-4D97-AF65-F5344CB8AC3E}">
        <p14:creationId xmlns:p14="http://schemas.microsoft.com/office/powerpoint/2010/main" val="2085453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D98AB893-1A1D-3E4C-BB3E-83C7B6D1FCBB}"/>
              </a:ext>
            </a:extLst>
          </p:cNvPr>
          <p:cNvPicPr>
            <a:picLocks noChangeAspect="1"/>
          </p:cNvPicPr>
          <p:nvPr/>
        </p:nvPicPr>
        <p:blipFill rotWithShape="1">
          <a:blip r:embed="rId2"/>
          <a:srcRect l="13844" r="9572"/>
          <a:stretch/>
        </p:blipFill>
        <p:spPr>
          <a:xfrm>
            <a:off x="0" y="0"/>
            <a:ext cx="12192000" cy="6857999"/>
          </a:xfrm>
          <a:prstGeom prst="rect">
            <a:avLst/>
          </a:prstGeom>
        </p:spPr>
      </p:pic>
      <p:sp>
        <p:nvSpPr>
          <p:cNvPr id="4" name="文本框 3">
            <a:extLst>
              <a:ext uri="{FF2B5EF4-FFF2-40B4-BE49-F238E27FC236}">
                <a16:creationId xmlns:a16="http://schemas.microsoft.com/office/drawing/2014/main" id="{2F45FA53-A5AF-414F-B07B-65CAEF2495D5}"/>
              </a:ext>
            </a:extLst>
          </p:cNvPr>
          <p:cNvSpPr txBox="1"/>
          <p:nvPr/>
        </p:nvSpPr>
        <p:spPr>
          <a:xfrm>
            <a:off x="1092200" y="1498600"/>
            <a:ext cx="3839513" cy="1865126"/>
          </a:xfrm>
          <a:prstGeom prst="rect">
            <a:avLst/>
          </a:prstGeom>
          <a:noFill/>
        </p:spPr>
        <p:txBody>
          <a:bodyPr wrap="none" rtlCol="0">
            <a:spAutoFit/>
          </a:bodyPr>
          <a:lstStyle/>
          <a:p>
            <a:pPr>
              <a:lnSpc>
                <a:spcPct val="80000"/>
              </a:lnSpc>
            </a:pPr>
            <a:r>
              <a:rPr lang="en" altLang="zh-CN" sz="7200">
                <a:solidFill>
                  <a:srgbClr val="4DE9FF"/>
                </a:solidFill>
                <a:latin typeface="Gotham Bold"/>
                <a:cs typeface="Gotham Bold"/>
              </a:rPr>
              <a:t>SLEEK</a:t>
            </a:r>
          </a:p>
          <a:p>
            <a:pPr>
              <a:lnSpc>
                <a:spcPct val="80000"/>
              </a:lnSpc>
            </a:pPr>
            <a:r>
              <a:rPr lang="en" altLang="zh-CN" sz="7200">
                <a:solidFill>
                  <a:srgbClr val="4DE9FF"/>
                </a:solidFill>
                <a:latin typeface="GOTHAM-BOOK" panose="02000604030000020004" pitchFamily="2" charset="0"/>
                <a:cs typeface="Gotham Bold"/>
              </a:rPr>
              <a:t>DESIGN</a:t>
            </a:r>
            <a:endParaRPr kumimoji="1" lang="zh-CN" altLang="en-US" sz="7200">
              <a:solidFill>
                <a:srgbClr val="4DE9FF"/>
              </a:solidFill>
              <a:latin typeface="GOTHAM-BOOK" panose="02000604030000020004" pitchFamily="2" charset="0"/>
            </a:endParaRPr>
          </a:p>
        </p:txBody>
      </p:sp>
    </p:spTree>
    <p:extLst>
      <p:ext uri="{BB962C8B-B14F-4D97-AF65-F5344CB8AC3E}">
        <p14:creationId xmlns:p14="http://schemas.microsoft.com/office/powerpoint/2010/main" val="1819250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49D9B17D-8EAF-014D-9EE2-FDC5FC1EA1BC}"/>
              </a:ext>
            </a:extLst>
          </p:cNvPr>
          <p:cNvPicPr>
            <a:picLocks noChangeAspect="1"/>
          </p:cNvPicPr>
          <p:nvPr/>
        </p:nvPicPr>
        <p:blipFill>
          <a:blip r:embed="rId2"/>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A5C72D66-5FAC-CC4D-B3A0-D08730D0376F}"/>
              </a:ext>
            </a:extLst>
          </p:cNvPr>
          <p:cNvSpPr txBox="1"/>
          <p:nvPr/>
        </p:nvSpPr>
        <p:spPr>
          <a:xfrm>
            <a:off x="1689789" y="1008963"/>
            <a:ext cx="2924198" cy="523220"/>
          </a:xfrm>
          <a:prstGeom prst="rect">
            <a:avLst/>
          </a:prstGeom>
          <a:noFill/>
        </p:spPr>
        <p:txBody>
          <a:bodyPr wrap="none" rtlCol="0">
            <a:spAutoFit/>
          </a:bodyPr>
          <a:lstStyle/>
          <a:p>
            <a:r>
              <a:rPr lang="en" altLang="zh-CN" sz="2800">
                <a:solidFill>
                  <a:srgbClr val="000000"/>
                </a:solidFill>
                <a:effectLst/>
                <a:latin typeface="Gotham" panose="02000604030000020004" pitchFamily="2" charset="0"/>
              </a:rPr>
              <a:t>SLEEK DESIGN</a:t>
            </a:r>
            <a:endParaRPr lang="en" altLang="zh-CN" sz="2800">
              <a:solidFill>
                <a:srgbClr val="000000"/>
              </a:solidFill>
              <a:effectLst/>
              <a:latin typeface="GOTHAM-BOOK" panose="02000604030000020004" pitchFamily="2" charset="0"/>
            </a:endParaRPr>
          </a:p>
        </p:txBody>
      </p:sp>
      <p:sp>
        <p:nvSpPr>
          <p:cNvPr id="6" name="文本框 5">
            <a:extLst>
              <a:ext uri="{FF2B5EF4-FFF2-40B4-BE49-F238E27FC236}">
                <a16:creationId xmlns:a16="http://schemas.microsoft.com/office/drawing/2014/main" id="{1B828658-DC4E-5A40-BA9E-6D3B679DCF3A}"/>
              </a:ext>
            </a:extLst>
          </p:cNvPr>
          <p:cNvSpPr txBox="1"/>
          <p:nvPr/>
        </p:nvSpPr>
        <p:spPr>
          <a:xfrm>
            <a:off x="1689789" y="1532183"/>
            <a:ext cx="3376958" cy="430887"/>
          </a:xfrm>
          <a:prstGeom prst="rect">
            <a:avLst/>
          </a:prstGeom>
          <a:noFill/>
        </p:spPr>
        <p:txBody>
          <a:bodyPr wrap="square" rtlCol="0">
            <a:spAutoFit/>
          </a:bodyPr>
          <a:lstStyle/>
          <a:p>
            <a:r>
              <a:rPr lang="en" altLang="zh-CN" sz="1100">
                <a:solidFill>
                  <a:srgbClr val="767676"/>
                </a:solidFill>
                <a:effectLst/>
                <a:latin typeface="GOTHAM-BOOK" panose="02000604030000020004" pitchFamily="2" charset="0"/>
              </a:rPr>
              <a:t>Geometry styling of performance in ways  that pay homage to functionality.</a:t>
            </a:r>
          </a:p>
        </p:txBody>
      </p:sp>
      <p:sp>
        <p:nvSpPr>
          <p:cNvPr id="8" name="文本框 7">
            <a:extLst>
              <a:ext uri="{FF2B5EF4-FFF2-40B4-BE49-F238E27FC236}">
                <a16:creationId xmlns:a16="http://schemas.microsoft.com/office/drawing/2014/main" id="{6635422A-AFEE-6340-B454-C0471EEF26C1}"/>
              </a:ext>
            </a:extLst>
          </p:cNvPr>
          <p:cNvSpPr txBox="1"/>
          <p:nvPr/>
        </p:nvSpPr>
        <p:spPr>
          <a:xfrm>
            <a:off x="7158235" y="5011678"/>
            <a:ext cx="760144" cy="261610"/>
          </a:xfrm>
          <a:prstGeom prst="rect">
            <a:avLst/>
          </a:prstGeom>
          <a:noFill/>
        </p:spPr>
        <p:txBody>
          <a:bodyPr wrap="none" rtlCol="0">
            <a:spAutoFit/>
          </a:bodyPr>
          <a:lstStyle/>
          <a:p>
            <a:r>
              <a:rPr lang="en" altLang="zh-CN" sz="1100">
                <a:solidFill>
                  <a:srgbClr val="010101"/>
                </a:solidFill>
                <a:latin typeface="GOTHAM-BOOK" panose="02000604030000020004" pitchFamily="2" charset="0"/>
              </a:rPr>
              <a:t>Rational</a:t>
            </a:r>
            <a:endParaRPr lang="zh-CN" altLang="en-US" sz="1100">
              <a:solidFill>
                <a:srgbClr val="010101"/>
              </a:solidFill>
              <a:latin typeface="GOTHAM-BOOK" panose="02000604030000020004" pitchFamily="2" charset="0"/>
            </a:endParaRPr>
          </a:p>
        </p:txBody>
      </p:sp>
      <p:sp>
        <p:nvSpPr>
          <p:cNvPr id="9" name="object 5">
            <a:extLst>
              <a:ext uri="{FF2B5EF4-FFF2-40B4-BE49-F238E27FC236}">
                <a16:creationId xmlns:a16="http://schemas.microsoft.com/office/drawing/2014/main" id="{8E316017-DA9C-F049-AB5C-ABACAFB81A78}"/>
              </a:ext>
            </a:extLst>
          </p:cNvPr>
          <p:cNvSpPr/>
          <p:nvPr/>
        </p:nvSpPr>
        <p:spPr>
          <a:xfrm>
            <a:off x="7023158" y="5051432"/>
            <a:ext cx="182102" cy="182102"/>
          </a:xfrm>
          <a:prstGeom prst="rect">
            <a:avLst/>
          </a:prstGeom>
          <a:blipFill>
            <a:blip r:embed="rId3" cstate="print"/>
            <a:stretch>
              <a:fillRect/>
            </a:stretch>
          </a:blipFill>
        </p:spPr>
        <p:txBody>
          <a:bodyPr wrap="square" lIns="0" tIns="0" rIns="0" bIns="0" rtlCol="0"/>
          <a:lstStyle/>
          <a:p>
            <a:endParaRPr/>
          </a:p>
        </p:txBody>
      </p:sp>
      <p:sp>
        <p:nvSpPr>
          <p:cNvPr id="10" name="文本框 9">
            <a:extLst>
              <a:ext uri="{FF2B5EF4-FFF2-40B4-BE49-F238E27FC236}">
                <a16:creationId xmlns:a16="http://schemas.microsoft.com/office/drawing/2014/main" id="{2701B76E-BC99-D548-B0E7-F81D978AC0D1}"/>
              </a:ext>
            </a:extLst>
          </p:cNvPr>
          <p:cNvSpPr txBox="1"/>
          <p:nvPr/>
        </p:nvSpPr>
        <p:spPr>
          <a:xfrm>
            <a:off x="8177622" y="5011678"/>
            <a:ext cx="830677" cy="261610"/>
          </a:xfrm>
          <a:prstGeom prst="rect">
            <a:avLst/>
          </a:prstGeom>
          <a:noFill/>
        </p:spPr>
        <p:txBody>
          <a:bodyPr wrap="none" rtlCol="0">
            <a:spAutoFit/>
          </a:bodyPr>
          <a:lstStyle/>
          <a:p>
            <a:r>
              <a:rPr lang="en" altLang="zh-CN" sz="1100">
                <a:solidFill>
                  <a:srgbClr val="010101"/>
                </a:solidFill>
                <a:latin typeface="GOTHAM-BOOK" panose="02000604030000020004" pitchFamily="2" charset="0"/>
              </a:rPr>
              <a:t>Balanced</a:t>
            </a:r>
            <a:endParaRPr lang="zh-CN" altLang="en-US" sz="1100">
              <a:solidFill>
                <a:srgbClr val="010101"/>
              </a:solidFill>
              <a:latin typeface="GOTHAM-BOOK" panose="02000604030000020004" pitchFamily="2" charset="0"/>
            </a:endParaRPr>
          </a:p>
        </p:txBody>
      </p:sp>
      <p:sp>
        <p:nvSpPr>
          <p:cNvPr id="12" name="文本框 11">
            <a:extLst>
              <a:ext uri="{FF2B5EF4-FFF2-40B4-BE49-F238E27FC236}">
                <a16:creationId xmlns:a16="http://schemas.microsoft.com/office/drawing/2014/main" id="{D56C2A11-7F8B-F341-874F-79C2184DE724}"/>
              </a:ext>
            </a:extLst>
          </p:cNvPr>
          <p:cNvSpPr txBox="1"/>
          <p:nvPr/>
        </p:nvSpPr>
        <p:spPr>
          <a:xfrm>
            <a:off x="9250607" y="5011678"/>
            <a:ext cx="938077" cy="261610"/>
          </a:xfrm>
          <a:prstGeom prst="rect">
            <a:avLst/>
          </a:prstGeom>
          <a:noFill/>
        </p:spPr>
        <p:txBody>
          <a:bodyPr wrap="none" rtlCol="0">
            <a:spAutoFit/>
          </a:bodyPr>
          <a:lstStyle/>
          <a:p>
            <a:r>
              <a:rPr lang="en" altLang="zh-CN" sz="1100">
                <a:solidFill>
                  <a:srgbClr val="010101"/>
                </a:solidFill>
                <a:latin typeface="GOTHAM-BOOK" panose="02000604030000020004" pitchFamily="2" charset="0"/>
              </a:rPr>
              <a:t>Restrained</a:t>
            </a:r>
            <a:endParaRPr lang="zh-CN" altLang="en-US" sz="1100">
              <a:solidFill>
                <a:srgbClr val="010101"/>
              </a:solidFill>
              <a:latin typeface="GOTHAM-BOOK" panose="02000604030000020004" pitchFamily="2" charset="0"/>
            </a:endParaRPr>
          </a:p>
        </p:txBody>
      </p:sp>
      <p:sp>
        <p:nvSpPr>
          <p:cNvPr id="14" name="object 6">
            <a:extLst>
              <a:ext uri="{FF2B5EF4-FFF2-40B4-BE49-F238E27FC236}">
                <a16:creationId xmlns:a16="http://schemas.microsoft.com/office/drawing/2014/main" id="{348E3E0D-3A82-3045-B7C9-6E75D8830EB1}"/>
              </a:ext>
            </a:extLst>
          </p:cNvPr>
          <p:cNvSpPr/>
          <p:nvPr/>
        </p:nvSpPr>
        <p:spPr>
          <a:xfrm>
            <a:off x="8069479" y="5064219"/>
            <a:ext cx="182099" cy="169315"/>
          </a:xfrm>
          <a:prstGeom prst="rect">
            <a:avLst/>
          </a:prstGeom>
          <a:blipFill>
            <a:blip r:embed="rId4" cstate="print"/>
            <a:stretch>
              <a:fillRect/>
            </a:stretch>
          </a:blipFill>
        </p:spPr>
        <p:txBody>
          <a:bodyPr wrap="square" lIns="0" tIns="0" rIns="0" bIns="0" rtlCol="0"/>
          <a:lstStyle/>
          <a:p>
            <a:endParaRPr/>
          </a:p>
        </p:txBody>
      </p:sp>
      <p:sp>
        <p:nvSpPr>
          <p:cNvPr id="15" name="object 7">
            <a:extLst>
              <a:ext uri="{FF2B5EF4-FFF2-40B4-BE49-F238E27FC236}">
                <a16:creationId xmlns:a16="http://schemas.microsoft.com/office/drawing/2014/main" id="{6F064EE5-DF3B-E74B-A9FB-E5719D850149}"/>
              </a:ext>
            </a:extLst>
          </p:cNvPr>
          <p:cNvSpPr/>
          <p:nvPr/>
        </p:nvSpPr>
        <p:spPr>
          <a:xfrm>
            <a:off x="9113055" y="5038319"/>
            <a:ext cx="182105" cy="208328"/>
          </a:xfrm>
          <a:prstGeom prst="rect">
            <a:avLst/>
          </a:prstGeom>
          <a:blipFill>
            <a:blip r:embed="rId5"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58102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a:extLst>
              <a:ext uri="{FF2B5EF4-FFF2-40B4-BE49-F238E27FC236}">
                <a16:creationId xmlns:a16="http://schemas.microsoft.com/office/drawing/2014/main" id="{A44B72FF-B960-4C4C-AC4B-D19F41A6284C}"/>
              </a:ext>
            </a:extLst>
          </p:cNvPr>
          <p:cNvPicPr>
            <a:picLocks noChangeAspect="1"/>
          </p:cNvPicPr>
          <p:nvPr/>
        </p:nvPicPr>
        <p:blipFill>
          <a:blip r:embed="rId2"/>
          <a:stretch>
            <a:fillRect/>
          </a:stretch>
        </p:blipFill>
        <p:spPr>
          <a:xfrm>
            <a:off x="-469900" y="-12700"/>
            <a:ext cx="13512800" cy="6870699"/>
          </a:xfrm>
          <a:prstGeom prst="rect">
            <a:avLst/>
          </a:prstGeom>
        </p:spPr>
      </p:pic>
      <p:sp>
        <p:nvSpPr>
          <p:cNvPr id="5" name="文本框 4">
            <a:extLst>
              <a:ext uri="{FF2B5EF4-FFF2-40B4-BE49-F238E27FC236}">
                <a16:creationId xmlns:a16="http://schemas.microsoft.com/office/drawing/2014/main" id="{2CDD77B0-A4C0-2149-B981-FD4D9FC7F0EF}"/>
              </a:ext>
            </a:extLst>
          </p:cNvPr>
          <p:cNvSpPr txBox="1"/>
          <p:nvPr/>
        </p:nvSpPr>
        <p:spPr>
          <a:xfrm>
            <a:off x="1044124" y="1256097"/>
            <a:ext cx="7265130" cy="1865126"/>
          </a:xfrm>
          <a:prstGeom prst="rect">
            <a:avLst/>
          </a:prstGeom>
          <a:noFill/>
        </p:spPr>
        <p:txBody>
          <a:bodyPr wrap="none" rtlCol="0">
            <a:spAutoFit/>
          </a:bodyPr>
          <a:lstStyle/>
          <a:p>
            <a:pPr>
              <a:lnSpc>
                <a:spcPct val="80000"/>
              </a:lnSpc>
            </a:pPr>
            <a:r>
              <a:rPr lang="en" altLang="zh-CN" sz="7200">
                <a:solidFill>
                  <a:srgbClr val="4DE9FF"/>
                </a:solidFill>
                <a:latin typeface="Gotham Bold"/>
                <a:cs typeface="Gotham Bold"/>
              </a:rPr>
              <a:t>HEALTHY AIR</a:t>
            </a:r>
          </a:p>
          <a:p>
            <a:pPr>
              <a:lnSpc>
                <a:spcPct val="80000"/>
              </a:lnSpc>
            </a:pPr>
            <a:r>
              <a:rPr lang="en" altLang="zh-CN" sz="7200">
                <a:solidFill>
                  <a:srgbClr val="4DE9FF"/>
                </a:solidFill>
                <a:latin typeface="GOTHAM-BOOK" panose="02000604030000020004" pitchFamily="2" charset="0"/>
                <a:cs typeface="Gotham Bold"/>
              </a:rPr>
              <a:t>MANAGEMENT</a:t>
            </a:r>
            <a:endParaRPr kumimoji="1" lang="zh-CN" altLang="en-US" sz="7200">
              <a:solidFill>
                <a:srgbClr val="4DE9FF"/>
              </a:solidFill>
              <a:latin typeface="GOTHAM-BOOK" panose="02000604030000020004" pitchFamily="2" charset="0"/>
            </a:endParaRPr>
          </a:p>
        </p:txBody>
      </p:sp>
      <p:sp>
        <p:nvSpPr>
          <p:cNvPr id="6" name="文本框 5">
            <a:extLst>
              <a:ext uri="{FF2B5EF4-FFF2-40B4-BE49-F238E27FC236}">
                <a16:creationId xmlns:a16="http://schemas.microsoft.com/office/drawing/2014/main" id="{A30AA9F1-ECC2-FB46-A483-C7CD96BDC6BA}"/>
              </a:ext>
            </a:extLst>
          </p:cNvPr>
          <p:cNvSpPr txBox="1"/>
          <p:nvPr/>
        </p:nvSpPr>
        <p:spPr>
          <a:xfrm>
            <a:off x="1463201" y="3121223"/>
            <a:ext cx="1175322" cy="307777"/>
          </a:xfrm>
          <a:prstGeom prst="rect">
            <a:avLst/>
          </a:prstGeom>
          <a:noFill/>
        </p:spPr>
        <p:txBody>
          <a:bodyPr wrap="none" rtlCol="0">
            <a:spAutoFit/>
          </a:bodyPr>
          <a:lstStyle/>
          <a:p>
            <a:r>
              <a:rPr lang="en" altLang="zh-CN" sz="1400">
                <a:solidFill>
                  <a:srgbClr val="010101"/>
                </a:solidFill>
                <a:latin typeface="GOTHAM-BOOK" panose="02000604030000020004" pitchFamily="2" charset="0"/>
              </a:rPr>
              <a:t>air magic</a:t>
            </a:r>
            <a:r>
              <a:rPr lang="zh-CN" altLang="en-US" sz="1400">
                <a:solidFill>
                  <a:srgbClr val="010101"/>
                </a:solidFill>
                <a:latin typeface="GOTHAM-BOOK" panose="02000604030000020004" pitchFamily="2" charset="0"/>
              </a:rPr>
              <a:t> </a:t>
            </a:r>
            <a:r>
              <a:rPr lang="en" altLang="zh-CN" sz="1400">
                <a:solidFill>
                  <a:srgbClr val="010101"/>
                </a:solidFill>
                <a:latin typeface="GOTHAM-BOOK" panose="02000604030000020004" pitchFamily="2" charset="0"/>
              </a:rPr>
              <a:t>+</a:t>
            </a:r>
            <a:endParaRPr lang="zh-CN" altLang="en-US" sz="1400">
              <a:solidFill>
                <a:srgbClr val="010101"/>
              </a:solidFill>
              <a:latin typeface="GOTHAM-BOOK" panose="02000604030000020004" pitchFamily="2" charset="0"/>
            </a:endParaRPr>
          </a:p>
        </p:txBody>
      </p:sp>
      <p:sp>
        <p:nvSpPr>
          <p:cNvPr id="7" name="文本框 6">
            <a:extLst>
              <a:ext uri="{FF2B5EF4-FFF2-40B4-BE49-F238E27FC236}">
                <a16:creationId xmlns:a16="http://schemas.microsoft.com/office/drawing/2014/main" id="{4E91693A-C5B3-4E45-9149-47B8B030886C}"/>
              </a:ext>
            </a:extLst>
          </p:cNvPr>
          <p:cNvSpPr txBox="1"/>
          <p:nvPr/>
        </p:nvSpPr>
        <p:spPr>
          <a:xfrm>
            <a:off x="3267503" y="3121223"/>
            <a:ext cx="1330814" cy="307777"/>
          </a:xfrm>
          <a:prstGeom prst="rect">
            <a:avLst/>
          </a:prstGeom>
          <a:noFill/>
        </p:spPr>
        <p:txBody>
          <a:bodyPr wrap="none" rtlCol="0">
            <a:spAutoFit/>
          </a:bodyPr>
          <a:lstStyle/>
          <a:p>
            <a:r>
              <a:rPr lang="en" altLang="zh-CN" sz="1400" err="1">
                <a:solidFill>
                  <a:srgbClr val="010101"/>
                </a:solidFill>
                <a:latin typeface="GOTHAM-BOOK" panose="02000604030000020004" pitchFamily="2" charset="0"/>
              </a:rPr>
              <a:t>i</a:t>
            </a:r>
            <a:r>
              <a:rPr lang="en" altLang="zh-CN" sz="1400">
                <a:solidFill>
                  <a:srgbClr val="010101"/>
                </a:solidFill>
                <a:latin typeface="GOTHAM-BOOK" panose="02000604030000020004" pitchFamily="2" charset="0"/>
              </a:rPr>
              <a:t>-clean mode</a:t>
            </a:r>
            <a:endParaRPr lang="zh-CN" altLang="en-US" sz="1400">
              <a:solidFill>
                <a:srgbClr val="010101"/>
              </a:solidFill>
              <a:latin typeface="GOTHAM-BOOK" panose="02000604030000020004" pitchFamily="2" charset="0"/>
            </a:endParaRPr>
          </a:p>
        </p:txBody>
      </p:sp>
      <p:sp>
        <p:nvSpPr>
          <p:cNvPr id="8" name="文本框 7">
            <a:extLst>
              <a:ext uri="{FF2B5EF4-FFF2-40B4-BE49-F238E27FC236}">
                <a16:creationId xmlns:a16="http://schemas.microsoft.com/office/drawing/2014/main" id="{6CBAAED7-A738-944C-B8CE-63ADA085DEA8}"/>
              </a:ext>
            </a:extLst>
          </p:cNvPr>
          <p:cNvSpPr txBox="1"/>
          <p:nvPr/>
        </p:nvSpPr>
        <p:spPr>
          <a:xfrm>
            <a:off x="5346818" y="3121223"/>
            <a:ext cx="1327608" cy="307777"/>
          </a:xfrm>
          <a:prstGeom prst="rect">
            <a:avLst/>
          </a:prstGeom>
          <a:noFill/>
        </p:spPr>
        <p:txBody>
          <a:bodyPr wrap="none" rtlCol="0">
            <a:spAutoFit/>
          </a:bodyPr>
          <a:lstStyle/>
          <a:p>
            <a:r>
              <a:rPr lang="en" altLang="zh-CN" sz="1400" err="1">
                <a:solidFill>
                  <a:srgbClr val="010101"/>
                </a:solidFill>
                <a:latin typeface="GOTHAM-BOOK" panose="02000604030000020004" pitchFamily="2" charset="0"/>
              </a:rPr>
              <a:t>i</a:t>
            </a:r>
            <a:r>
              <a:rPr lang="en" altLang="zh-CN" sz="1400">
                <a:solidFill>
                  <a:srgbClr val="010101"/>
                </a:solidFill>
                <a:latin typeface="GOTHAM-BOOK" panose="02000604030000020004" pitchFamily="2" charset="0"/>
              </a:rPr>
              <a:t>-sleep mode</a:t>
            </a:r>
            <a:endParaRPr lang="zh-CN" altLang="en-US" sz="1400">
              <a:solidFill>
                <a:srgbClr val="010101"/>
              </a:solidFill>
              <a:latin typeface="GOTHAM-BOOK" panose="02000604030000020004" pitchFamily="2" charset="0"/>
            </a:endParaRPr>
          </a:p>
        </p:txBody>
      </p:sp>
      <p:pic>
        <p:nvPicPr>
          <p:cNvPr id="10" name="图片 9">
            <a:extLst>
              <a:ext uri="{FF2B5EF4-FFF2-40B4-BE49-F238E27FC236}">
                <a16:creationId xmlns:a16="http://schemas.microsoft.com/office/drawing/2014/main" id="{FAC08466-9B51-4843-91D1-00E0E43CC9BC}"/>
              </a:ext>
            </a:extLst>
          </p:cNvPr>
          <p:cNvPicPr>
            <a:picLocks noChangeAspect="1"/>
          </p:cNvPicPr>
          <p:nvPr/>
        </p:nvPicPr>
        <p:blipFill>
          <a:blip r:embed="rId3"/>
          <a:stretch>
            <a:fillRect/>
          </a:stretch>
        </p:blipFill>
        <p:spPr>
          <a:xfrm>
            <a:off x="2992387" y="3121223"/>
            <a:ext cx="298083" cy="307777"/>
          </a:xfrm>
          <a:prstGeom prst="rect">
            <a:avLst/>
          </a:prstGeom>
        </p:spPr>
      </p:pic>
      <p:pic>
        <p:nvPicPr>
          <p:cNvPr id="11" name="图片 10">
            <a:extLst>
              <a:ext uri="{FF2B5EF4-FFF2-40B4-BE49-F238E27FC236}">
                <a16:creationId xmlns:a16="http://schemas.microsoft.com/office/drawing/2014/main" id="{DB53C826-7960-F044-9F96-9E1869235871}"/>
              </a:ext>
            </a:extLst>
          </p:cNvPr>
          <p:cNvPicPr>
            <a:picLocks noChangeAspect="1"/>
          </p:cNvPicPr>
          <p:nvPr/>
        </p:nvPicPr>
        <p:blipFill>
          <a:blip r:embed="rId4"/>
          <a:stretch>
            <a:fillRect/>
          </a:stretch>
        </p:blipFill>
        <p:spPr>
          <a:xfrm>
            <a:off x="4991939" y="3120828"/>
            <a:ext cx="396620" cy="307777"/>
          </a:xfrm>
          <a:prstGeom prst="rect">
            <a:avLst/>
          </a:prstGeom>
        </p:spPr>
      </p:pic>
      <p:pic>
        <p:nvPicPr>
          <p:cNvPr id="2" name="图片 1">
            <a:extLst>
              <a:ext uri="{FF2B5EF4-FFF2-40B4-BE49-F238E27FC236}">
                <a16:creationId xmlns:a16="http://schemas.microsoft.com/office/drawing/2014/main" id="{ACF83DFE-ECD1-5D48-A2B7-7A83AD8264CC}"/>
              </a:ext>
            </a:extLst>
          </p:cNvPr>
          <p:cNvPicPr>
            <a:picLocks noChangeAspect="1"/>
          </p:cNvPicPr>
          <p:nvPr/>
        </p:nvPicPr>
        <p:blipFill>
          <a:blip r:embed="rId5"/>
          <a:stretch>
            <a:fillRect/>
          </a:stretch>
        </p:blipFill>
        <p:spPr>
          <a:xfrm>
            <a:off x="1208693" y="3120828"/>
            <a:ext cx="254508" cy="314392"/>
          </a:xfrm>
          <a:prstGeom prst="rect">
            <a:avLst/>
          </a:prstGeom>
        </p:spPr>
      </p:pic>
    </p:spTree>
    <p:extLst>
      <p:ext uri="{BB962C8B-B14F-4D97-AF65-F5344CB8AC3E}">
        <p14:creationId xmlns:p14="http://schemas.microsoft.com/office/powerpoint/2010/main" val="359979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a:extLst>
              <a:ext uri="{FF2B5EF4-FFF2-40B4-BE49-F238E27FC236}">
                <a16:creationId xmlns:a16="http://schemas.microsoft.com/office/drawing/2014/main" id="{D57F5272-2778-5B48-9AD8-CB538E697C43}"/>
              </a:ext>
            </a:extLst>
          </p:cNvPr>
          <p:cNvPicPr>
            <a:picLocks noChangeAspect="1"/>
          </p:cNvPicPr>
          <p:nvPr/>
        </p:nvPicPr>
        <p:blipFill>
          <a:blip r:embed="rId2"/>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9BD1185C-85E8-6846-8011-FA06540B3197}"/>
              </a:ext>
            </a:extLst>
          </p:cNvPr>
          <p:cNvSpPr txBox="1"/>
          <p:nvPr/>
        </p:nvSpPr>
        <p:spPr>
          <a:xfrm>
            <a:off x="734285" y="4638073"/>
            <a:ext cx="4956613" cy="954107"/>
          </a:xfrm>
          <a:prstGeom prst="rect">
            <a:avLst/>
          </a:prstGeom>
          <a:noFill/>
        </p:spPr>
        <p:txBody>
          <a:bodyPr wrap="none" rtlCol="0">
            <a:spAutoFit/>
          </a:bodyPr>
          <a:lstStyle/>
          <a:p>
            <a:r>
              <a:rPr lang="en" altLang="zh-CN" sz="2800">
                <a:solidFill>
                  <a:srgbClr val="000000"/>
                </a:solidFill>
                <a:effectLst/>
                <a:latin typeface="Gotham" panose="02000604030000020004" pitchFamily="2" charset="0"/>
              </a:rPr>
              <a:t>MORE FRESH AIR</a:t>
            </a:r>
          </a:p>
          <a:p>
            <a:r>
              <a:rPr lang="en" altLang="zh-CN" sz="2800">
                <a:solidFill>
                  <a:srgbClr val="000000"/>
                </a:solidFill>
                <a:effectLst/>
                <a:latin typeface="Gotham" panose="02000604030000020004" pitchFamily="2" charset="0"/>
              </a:rPr>
              <a:t>LESS HEALTHY CONCERN</a:t>
            </a:r>
            <a:endParaRPr lang="en" altLang="zh-CN" sz="2800">
              <a:solidFill>
                <a:srgbClr val="000000"/>
              </a:solidFill>
              <a:effectLst/>
              <a:latin typeface="GOTHAM-BOOK" panose="02000604030000020004" pitchFamily="2" charset="0"/>
            </a:endParaRPr>
          </a:p>
        </p:txBody>
      </p:sp>
      <p:grpSp>
        <p:nvGrpSpPr>
          <p:cNvPr id="3" name="组合 2">
            <a:extLst>
              <a:ext uri="{FF2B5EF4-FFF2-40B4-BE49-F238E27FC236}">
                <a16:creationId xmlns:a16="http://schemas.microsoft.com/office/drawing/2014/main" id="{AD07EA10-FE6E-4F40-9242-E3E90FE128AB}"/>
              </a:ext>
            </a:extLst>
          </p:cNvPr>
          <p:cNvGrpSpPr/>
          <p:nvPr/>
        </p:nvGrpSpPr>
        <p:grpSpPr>
          <a:xfrm>
            <a:off x="6621697" y="4999531"/>
            <a:ext cx="3783706" cy="1019829"/>
            <a:chOff x="835886" y="5022468"/>
            <a:chExt cx="3783706" cy="1019829"/>
          </a:xfrm>
        </p:grpSpPr>
        <p:sp>
          <p:nvSpPr>
            <p:cNvPr id="7" name="object 4">
              <a:extLst>
                <a:ext uri="{FF2B5EF4-FFF2-40B4-BE49-F238E27FC236}">
                  <a16:creationId xmlns:a16="http://schemas.microsoft.com/office/drawing/2014/main" id="{68044E14-780C-3045-A879-8E17B9C69FE6}"/>
                </a:ext>
              </a:extLst>
            </p:cNvPr>
            <p:cNvSpPr/>
            <p:nvPr/>
          </p:nvSpPr>
          <p:spPr>
            <a:xfrm>
              <a:off x="835886" y="5022471"/>
              <a:ext cx="758220" cy="758219"/>
            </a:xfrm>
            <a:prstGeom prst="rect">
              <a:avLst/>
            </a:prstGeom>
            <a:blipFill>
              <a:blip r:embed="rId3" cstate="print"/>
              <a:stretch>
                <a:fillRect/>
              </a:stretch>
            </a:blipFill>
          </p:spPr>
          <p:txBody>
            <a:bodyPr wrap="square" lIns="0" tIns="0" rIns="0" bIns="0" rtlCol="0"/>
            <a:lstStyle/>
            <a:p>
              <a:endParaRPr/>
            </a:p>
          </p:txBody>
        </p:sp>
        <p:sp>
          <p:nvSpPr>
            <p:cNvPr id="8" name="object 5">
              <a:extLst>
                <a:ext uri="{FF2B5EF4-FFF2-40B4-BE49-F238E27FC236}">
                  <a16:creationId xmlns:a16="http://schemas.microsoft.com/office/drawing/2014/main" id="{064E9148-126E-A145-B105-C1307A0729EC}"/>
                </a:ext>
              </a:extLst>
            </p:cNvPr>
            <p:cNvSpPr/>
            <p:nvPr/>
          </p:nvSpPr>
          <p:spPr>
            <a:xfrm>
              <a:off x="1776201" y="5022470"/>
              <a:ext cx="758219" cy="758219"/>
            </a:xfrm>
            <a:prstGeom prst="rect">
              <a:avLst/>
            </a:prstGeom>
            <a:blipFill>
              <a:blip r:embed="rId4" cstate="print"/>
              <a:stretch>
                <a:fillRect/>
              </a:stretch>
            </a:blipFill>
          </p:spPr>
          <p:txBody>
            <a:bodyPr wrap="square" lIns="0" tIns="0" rIns="0" bIns="0" rtlCol="0"/>
            <a:lstStyle/>
            <a:p>
              <a:endParaRPr/>
            </a:p>
          </p:txBody>
        </p:sp>
        <p:sp>
          <p:nvSpPr>
            <p:cNvPr id="9" name="object 6">
              <a:extLst>
                <a:ext uri="{FF2B5EF4-FFF2-40B4-BE49-F238E27FC236}">
                  <a16:creationId xmlns:a16="http://schemas.microsoft.com/office/drawing/2014/main" id="{E2E7BA42-E966-A441-9129-A338C6395B3E}"/>
                </a:ext>
              </a:extLst>
            </p:cNvPr>
            <p:cNvSpPr/>
            <p:nvPr/>
          </p:nvSpPr>
          <p:spPr>
            <a:xfrm>
              <a:off x="2716515" y="5022469"/>
              <a:ext cx="758221" cy="758219"/>
            </a:xfrm>
            <a:prstGeom prst="rect">
              <a:avLst/>
            </a:prstGeom>
            <a:blipFill>
              <a:blip r:embed="rId5" cstate="print"/>
              <a:stretch>
                <a:fillRect/>
              </a:stretch>
            </a:blipFill>
          </p:spPr>
          <p:txBody>
            <a:bodyPr wrap="square" lIns="0" tIns="0" rIns="0" bIns="0" rtlCol="0"/>
            <a:lstStyle/>
            <a:p>
              <a:endParaRPr/>
            </a:p>
          </p:txBody>
        </p:sp>
        <p:sp>
          <p:nvSpPr>
            <p:cNvPr id="10" name="object 7">
              <a:extLst>
                <a:ext uri="{FF2B5EF4-FFF2-40B4-BE49-F238E27FC236}">
                  <a16:creationId xmlns:a16="http://schemas.microsoft.com/office/drawing/2014/main" id="{EDBCE328-971C-5048-95F4-2A518A6C3C1F}"/>
                </a:ext>
              </a:extLst>
            </p:cNvPr>
            <p:cNvSpPr/>
            <p:nvPr/>
          </p:nvSpPr>
          <p:spPr>
            <a:xfrm>
              <a:off x="3656829" y="5022468"/>
              <a:ext cx="758221" cy="758219"/>
            </a:xfrm>
            <a:prstGeom prst="rect">
              <a:avLst/>
            </a:prstGeom>
            <a:blipFill>
              <a:blip r:embed="rId6" cstate="print"/>
              <a:stretch>
                <a:fillRect/>
              </a:stretch>
            </a:blipFill>
          </p:spPr>
          <p:txBody>
            <a:bodyPr wrap="square" lIns="0" tIns="0" rIns="0" bIns="0" rtlCol="0"/>
            <a:lstStyle/>
            <a:p>
              <a:endParaRPr/>
            </a:p>
          </p:txBody>
        </p:sp>
        <p:sp>
          <p:nvSpPr>
            <p:cNvPr id="11" name="文本框 10">
              <a:extLst>
                <a:ext uri="{FF2B5EF4-FFF2-40B4-BE49-F238E27FC236}">
                  <a16:creationId xmlns:a16="http://schemas.microsoft.com/office/drawing/2014/main" id="{225C4F52-1201-CA4F-9CA4-B6FB0A6F2EA8}"/>
                </a:ext>
              </a:extLst>
            </p:cNvPr>
            <p:cNvSpPr txBox="1"/>
            <p:nvPr/>
          </p:nvSpPr>
          <p:spPr>
            <a:xfrm>
              <a:off x="908658" y="5780687"/>
              <a:ext cx="601447" cy="261610"/>
            </a:xfrm>
            <a:prstGeom prst="rect">
              <a:avLst/>
            </a:prstGeom>
            <a:noFill/>
          </p:spPr>
          <p:txBody>
            <a:bodyPr wrap="none" rtlCol="0">
              <a:spAutoFit/>
            </a:bodyPr>
            <a:lstStyle/>
            <a:p>
              <a:pPr algn="ctr"/>
              <a:r>
                <a:rPr lang="en" altLang="zh-CN" sz="1100">
                  <a:solidFill>
                    <a:srgbClr val="474747"/>
                  </a:solidFill>
                  <a:latin typeface="GOTHAM-BOOK" panose="02000604030000020004" pitchFamily="2" charset="0"/>
                </a:rPr>
                <a:t>E. coli</a:t>
              </a:r>
            </a:p>
          </p:txBody>
        </p:sp>
        <p:sp>
          <p:nvSpPr>
            <p:cNvPr id="12" name="文本框 11">
              <a:extLst>
                <a:ext uri="{FF2B5EF4-FFF2-40B4-BE49-F238E27FC236}">
                  <a16:creationId xmlns:a16="http://schemas.microsoft.com/office/drawing/2014/main" id="{656CA166-62B5-8848-8E05-957C6AD105DF}"/>
                </a:ext>
              </a:extLst>
            </p:cNvPr>
            <p:cNvSpPr txBox="1"/>
            <p:nvPr/>
          </p:nvSpPr>
          <p:spPr>
            <a:xfrm>
              <a:off x="1744777" y="5780687"/>
              <a:ext cx="817853" cy="261610"/>
            </a:xfrm>
            <a:prstGeom prst="rect">
              <a:avLst/>
            </a:prstGeom>
            <a:noFill/>
          </p:spPr>
          <p:txBody>
            <a:bodyPr wrap="none" rtlCol="0">
              <a:spAutoFit/>
            </a:bodyPr>
            <a:lstStyle/>
            <a:p>
              <a:pPr algn="ctr"/>
              <a:r>
                <a:rPr lang="en" altLang="zh-CN" sz="1100">
                  <a:solidFill>
                    <a:srgbClr val="474747"/>
                  </a:solidFill>
                  <a:latin typeface="GOTHAM-BOOK" panose="02000604030000020004" pitchFamily="2" charset="0"/>
                </a:rPr>
                <a:t>S. aureus</a:t>
              </a:r>
            </a:p>
          </p:txBody>
        </p:sp>
        <p:sp>
          <p:nvSpPr>
            <p:cNvPr id="13" name="文本框 12">
              <a:extLst>
                <a:ext uri="{FF2B5EF4-FFF2-40B4-BE49-F238E27FC236}">
                  <a16:creationId xmlns:a16="http://schemas.microsoft.com/office/drawing/2014/main" id="{E7E63EAB-9B4D-0F4C-AF74-E07F07DDB138}"/>
                </a:ext>
              </a:extLst>
            </p:cNvPr>
            <p:cNvSpPr txBox="1"/>
            <p:nvPr/>
          </p:nvSpPr>
          <p:spPr>
            <a:xfrm>
              <a:off x="2842190" y="5780687"/>
              <a:ext cx="506869" cy="261610"/>
            </a:xfrm>
            <a:prstGeom prst="rect">
              <a:avLst/>
            </a:prstGeom>
            <a:noFill/>
          </p:spPr>
          <p:txBody>
            <a:bodyPr wrap="none" rtlCol="0">
              <a:spAutoFit/>
            </a:bodyPr>
            <a:lstStyle/>
            <a:p>
              <a:pPr algn="ctr"/>
              <a:r>
                <a:rPr lang="en" altLang="zh-CN" sz="1100">
                  <a:solidFill>
                    <a:srgbClr val="474747"/>
                  </a:solidFill>
                  <a:latin typeface="GOTHAM-BOOK" panose="02000604030000020004" pitchFamily="2" charset="0"/>
                </a:rPr>
                <a:t>H1N1</a:t>
              </a:r>
            </a:p>
          </p:txBody>
        </p:sp>
        <p:sp>
          <p:nvSpPr>
            <p:cNvPr id="14" name="文本框 13">
              <a:extLst>
                <a:ext uri="{FF2B5EF4-FFF2-40B4-BE49-F238E27FC236}">
                  <a16:creationId xmlns:a16="http://schemas.microsoft.com/office/drawing/2014/main" id="{61411A9B-EEF7-B840-8639-6075DCB2E6BC}"/>
                </a:ext>
              </a:extLst>
            </p:cNvPr>
            <p:cNvSpPr txBox="1"/>
            <p:nvPr/>
          </p:nvSpPr>
          <p:spPr>
            <a:xfrm>
              <a:off x="3452285" y="5780687"/>
              <a:ext cx="1167307" cy="261610"/>
            </a:xfrm>
            <a:prstGeom prst="rect">
              <a:avLst/>
            </a:prstGeom>
            <a:noFill/>
          </p:spPr>
          <p:txBody>
            <a:bodyPr wrap="none" rtlCol="0">
              <a:spAutoFit/>
            </a:bodyPr>
            <a:lstStyle/>
            <a:p>
              <a:pPr algn="ctr"/>
              <a:r>
                <a:rPr lang="en" altLang="zh-CN" sz="1100">
                  <a:solidFill>
                    <a:srgbClr val="474747"/>
                  </a:solidFill>
                  <a:latin typeface="GOTHAM-BOOK" panose="02000604030000020004" pitchFamily="2" charset="0"/>
                </a:rPr>
                <a:t>Enterovirus 71</a:t>
              </a:r>
            </a:p>
          </p:txBody>
        </p:sp>
      </p:grpSp>
      <p:sp>
        <p:nvSpPr>
          <p:cNvPr id="16" name="文本框 15">
            <a:extLst>
              <a:ext uri="{FF2B5EF4-FFF2-40B4-BE49-F238E27FC236}">
                <a16:creationId xmlns:a16="http://schemas.microsoft.com/office/drawing/2014/main" id="{3B7DD83C-CEAD-E044-8DFC-32BC1C1F5E42}"/>
              </a:ext>
            </a:extLst>
          </p:cNvPr>
          <p:cNvSpPr txBox="1"/>
          <p:nvPr/>
        </p:nvSpPr>
        <p:spPr>
          <a:xfrm>
            <a:off x="734285" y="5592180"/>
            <a:ext cx="4075221" cy="600164"/>
          </a:xfrm>
          <a:prstGeom prst="rect">
            <a:avLst/>
          </a:prstGeom>
          <a:noFill/>
        </p:spPr>
        <p:txBody>
          <a:bodyPr wrap="square" rtlCol="0">
            <a:spAutoFit/>
          </a:bodyPr>
          <a:lstStyle/>
          <a:p>
            <a:r>
              <a:rPr lang="en" altLang="zh-CN" sz="1100">
                <a:solidFill>
                  <a:srgbClr val="767676"/>
                </a:solidFill>
                <a:effectLst/>
                <a:latin typeface="GOTHAM-BOOK" panose="02000604030000020004" pitchFamily="2" charset="0"/>
              </a:rPr>
              <a:t>Built-in Negative Ion Generator Eliminates 99.9% Viruses And Bacteria For High Quality Air Guardian*</a:t>
            </a:r>
          </a:p>
          <a:p>
            <a:endParaRPr lang="en" altLang="zh-CN" sz="1100">
              <a:solidFill>
                <a:srgbClr val="767676"/>
              </a:solidFill>
              <a:effectLst/>
              <a:latin typeface="GOTHAM-BOOK" panose="02000604030000020004" pitchFamily="2" charset="0"/>
            </a:endParaRPr>
          </a:p>
        </p:txBody>
      </p:sp>
      <p:sp>
        <p:nvSpPr>
          <p:cNvPr id="2" name="文本框 1">
            <a:extLst>
              <a:ext uri="{FF2B5EF4-FFF2-40B4-BE49-F238E27FC236}">
                <a16:creationId xmlns:a16="http://schemas.microsoft.com/office/drawing/2014/main" id="{3A8F809A-D704-2142-8AC9-E21B69B16E70}"/>
              </a:ext>
            </a:extLst>
          </p:cNvPr>
          <p:cNvSpPr txBox="1"/>
          <p:nvPr/>
        </p:nvSpPr>
        <p:spPr>
          <a:xfrm>
            <a:off x="6621697" y="6192344"/>
            <a:ext cx="5443157" cy="430887"/>
          </a:xfrm>
          <a:prstGeom prst="rect">
            <a:avLst/>
          </a:prstGeom>
          <a:noFill/>
        </p:spPr>
        <p:txBody>
          <a:bodyPr wrap="none" rtlCol="0">
            <a:spAutoFit/>
          </a:bodyPr>
          <a:lstStyle/>
          <a:p>
            <a:r>
              <a:rPr lang="en-US" altLang="zh-CN" sz="1100" b="0" spc="-5">
                <a:solidFill>
                  <a:schemeClr val="accent3"/>
                </a:solidFill>
                <a:latin typeface="Gotham Light"/>
                <a:cs typeface="Gotham Light"/>
              </a:rPr>
              <a:t>*Testing and claimed by Intertek under the negative ion generator criteria. </a:t>
            </a:r>
          </a:p>
          <a:p>
            <a:r>
              <a:rPr lang="en-US" altLang="zh-CN" sz="1100" b="0" spc="-5">
                <a:solidFill>
                  <a:schemeClr val="accent3"/>
                </a:solidFill>
                <a:latin typeface="Gotham Light"/>
                <a:cs typeface="Gotham Light"/>
              </a:rPr>
              <a:t>The sterilization rates may vary during the actual operation of split type AC. </a:t>
            </a:r>
            <a:endParaRPr lang="en" altLang="zh-CN" sz="1100">
              <a:solidFill>
                <a:schemeClr val="accent3"/>
              </a:solidFill>
              <a:latin typeface="GOTHAM-BOOK" panose="02000604030000020004" pitchFamily="2" charset="0"/>
            </a:endParaRPr>
          </a:p>
        </p:txBody>
      </p:sp>
      <p:pic>
        <p:nvPicPr>
          <p:cNvPr id="6" name="图片 5">
            <a:extLst>
              <a:ext uri="{FF2B5EF4-FFF2-40B4-BE49-F238E27FC236}">
                <a16:creationId xmlns:a16="http://schemas.microsoft.com/office/drawing/2014/main" id="{0D2D0919-8F42-AB44-BBE0-8EE1E6862219}"/>
              </a:ext>
            </a:extLst>
          </p:cNvPr>
          <p:cNvPicPr>
            <a:picLocks noChangeAspect="1"/>
          </p:cNvPicPr>
          <p:nvPr/>
        </p:nvPicPr>
        <p:blipFill>
          <a:blip r:embed="rId7"/>
          <a:stretch>
            <a:fillRect/>
          </a:stretch>
        </p:blipFill>
        <p:spPr>
          <a:xfrm>
            <a:off x="835886" y="4182690"/>
            <a:ext cx="2255893" cy="455382"/>
          </a:xfrm>
          <a:prstGeom prst="rect">
            <a:avLst/>
          </a:prstGeom>
        </p:spPr>
      </p:pic>
    </p:spTree>
    <p:extLst>
      <p:ext uri="{BB962C8B-B14F-4D97-AF65-F5344CB8AC3E}">
        <p14:creationId xmlns:p14="http://schemas.microsoft.com/office/powerpoint/2010/main" val="4099656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0CAB8EB6-D8F8-324C-913C-B63C090CAE7F}"/>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F4FC42C0-D899-794A-B5A9-2F0C415B2660}"/>
              </a:ext>
            </a:extLst>
          </p:cNvPr>
          <p:cNvSpPr txBox="1"/>
          <p:nvPr/>
        </p:nvSpPr>
        <p:spPr>
          <a:xfrm>
            <a:off x="1066091" y="1790868"/>
            <a:ext cx="2874505" cy="480131"/>
          </a:xfrm>
          <a:prstGeom prst="rect">
            <a:avLst/>
          </a:prstGeom>
          <a:noFill/>
        </p:spPr>
        <p:txBody>
          <a:bodyPr wrap="none" rtlCol="0">
            <a:spAutoFit/>
          </a:bodyPr>
          <a:lstStyle/>
          <a:p>
            <a:pPr>
              <a:lnSpc>
                <a:spcPct val="90000"/>
              </a:lnSpc>
            </a:pPr>
            <a:r>
              <a:rPr lang="en" altLang="zh-CN" sz="2800" spc="-75">
                <a:solidFill>
                  <a:srgbClr val="000000"/>
                </a:solidFill>
                <a:latin typeface="Gotham Bold"/>
                <a:cs typeface="Gotham Bold"/>
              </a:rPr>
              <a:t>I-CLEAN MODE</a:t>
            </a:r>
            <a:endParaRPr lang="en" altLang="zh-CN" sz="280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0A10A2E2-088D-7746-ABB4-F3B3FD15C44E}"/>
              </a:ext>
            </a:extLst>
          </p:cNvPr>
          <p:cNvSpPr txBox="1"/>
          <p:nvPr/>
        </p:nvSpPr>
        <p:spPr>
          <a:xfrm>
            <a:off x="1066091" y="2208888"/>
            <a:ext cx="3839284" cy="261610"/>
          </a:xfrm>
          <a:prstGeom prst="rect">
            <a:avLst/>
          </a:prstGeom>
          <a:noFill/>
        </p:spPr>
        <p:txBody>
          <a:bodyPr wrap="square" rtlCol="0">
            <a:spAutoFit/>
          </a:bodyPr>
          <a:lstStyle/>
          <a:p>
            <a:r>
              <a:rPr lang="en" altLang="zh-CN" sz="1100" b="0" spc="-5">
                <a:solidFill>
                  <a:srgbClr val="595959"/>
                </a:solidFill>
                <a:latin typeface="Gotham Light"/>
                <a:cs typeface="Gotham Light"/>
              </a:rPr>
              <a:t>Auto high temperature cleaning</a:t>
            </a:r>
            <a:endParaRPr lang="en" altLang="zh-CN" sz="1100">
              <a:solidFill>
                <a:srgbClr val="767676"/>
              </a:solidFill>
              <a:latin typeface="GOTHAM-BOOK" panose="02000604030000020004" pitchFamily="2" charset="0"/>
            </a:endParaRPr>
          </a:p>
        </p:txBody>
      </p:sp>
      <p:sp>
        <p:nvSpPr>
          <p:cNvPr id="7" name="文本框 6">
            <a:extLst>
              <a:ext uri="{FF2B5EF4-FFF2-40B4-BE49-F238E27FC236}">
                <a16:creationId xmlns:a16="http://schemas.microsoft.com/office/drawing/2014/main" id="{64D6D8B4-6E72-0E4E-9C55-5CDE42CCC587}"/>
              </a:ext>
            </a:extLst>
          </p:cNvPr>
          <p:cNvSpPr txBox="1"/>
          <p:nvPr/>
        </p:nvSpPr>
        <p:spPr>
          <a:xfrm>
            <a:off x="1179579" y="2689019"/>
            <a:ext cx="3096476" cy="2292935"/>
          </a:xfrm>
          <a:prstGeom prst="rect">
            <a:avLst/>
          </a:prstGeom>
          <a:noFill/>
        </p:spPr>
        <p:txBody>
          <a:bodyPr wrap="square" rtlCol="0">
            <a:spAutoFit/>
          </a:bodyPr>
          <a:lstStyle/>
          <a:p>
            <a:r>
              <a:rPr lang="en-US" altLang="zh-CN" sz="1100" b="0" spc="-5">
                <a:solidFill>
                  <a:srgbClr val="595959"/>
                </a:solidFill>
                <a:latin typeface="Gotham Light"/>
                <a:cs typeface="Gotham Light"/>
              </a:rPr>
              <a:t>Switch on self-cleaning mode, water start frosting at low temperature.</a:t>
            </a:r>
          </a:p>
          <a:p>
            <a:endParaRPr lang="en-US" altLang="zh-CN" sz="1100" b="0" spc="-5">
              <a:solidFill>
                <a:srgbClr val="595959"/>
              </a:solidFill>
              <a:latin typeface="Gotham Light"/>
              <a:cs typeface="Gotham Light"/>
            </a:endParaRPr>
          </a:p>
          <a:p>
            <a:r>
              <a:rPr lang="en-US" altLang="zh-CN" sz="1100" b="0" spc="-5">
                <a:solidFill>
                  <a:srgbClr val="595959"/>
                </a:solidFill>
                <a:latin typeface="Gotham Light"/>
                <a:cs typeface="Gotham Light"/>
              </a:rPr>
              <a:t>Then the dirt can be removed thoroughly by the strong cold expansion force.</a:t>
            </a:r>
          </a:p>
          <a:p>
            <a:endParaRPr lang="en-US" altLang="zh-CN" sz="1100" b="0" spc="-5">
              <a:solidFill>
                <a:srgbClr val="595959"/>
              </a:solidFill>
              <a:latin typeface="Gotham Light"/>
              <a:cs typeface="Gotham Light"/>
            </a:endParaRPr>
          </a:p>
          <a:p>
            <a:r>
              <a:rPr lang="en-US" altLang="zh-CN" sz="1100" b="0" spc="-5">
                <a:solidFill>
                  <a:srgbClr val="595959"/>
                </a:solidFill>
                <a:latin typeface="Gotham Light"/>
                <a:cs typeface="Gotham Light"/>
              </a:rPr>
              <a:t>The temperature began to rise, high temperature steam washing the IDU evaporator at 56°C for 30 minutes.</a:t>
            </a:r>
          </a:p>
          <a:p>
            <a:endParaRPr lang="en-US" altLang="zh-CN" sz="1100" b="0" spc="-5">
              <a:solidFill>
                <a:srgbClr val="595959"/>
              </a:solidFill>
              <a:latin typeface="Gotham Light"/>
              <a:cs typeface="Gotham Light"/>
            </a:endParaRPr>
          </a:p>
          <a:p>
            <a:r>
              <a:rPr lang="en-US" altLang="zh-CN" sz="1100" b="0" spc="-5">
                <a:solidFill>
                  <a:srgbClr val="595959"/>
                </a:solidFill>
                <a:latin typeface="Gotham Light"/>
                <a:cs typeface="Gotham Light"/>
              </a:rPr>
              <a:t>Condenser (When IDU is in heating mode, ODU will start frost at the same time) will be cleaned after defrost.</a:t>
            </a:r>
          </a:p>
        </p:txBody>
      </p:sp>
      <p:sp>
        <p:nvSpPr>
          <p:cNvPr id="8" name="椭圆 7">
            <a:extLst>
              <a:ext uri="{FF2B5EF4-FFF2-40B4-BE49-F238E27FC236}">
                <a16:creationId xmlns:a16="http://schemas.microsoft.com/office/drawing/2014/main" id="{8C081264-46E7-9E47-98F5-CE41DC163AE1}"/>
              </a:ext>
            </a:extLst>
          </p:cNvPr>
          <p:cNvSpPr/>
          <p:nvPr/>
        </p:nvSpPr>
        <p:spPr>
          <a:xfrm>
            <a:off x="1154179" y="2788540"/>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9" name="椭圆 8">
            <a:extLst>
              <a:ext uri="{FF2B5EF4-FFF2-40B4-BE49-F238E27FC236}">
                <a16:creationId xmlns:a16="http://schemas.microsoft.com/office/drawing/2014/main" id="{4A44BD2A-88DC-B542-AD0F-DD2D04DDFD35}"/>
              </a:ext>
            </a:extLst>
          </p:cNvPr>
          <p:cNvSpPr/>
          <p:nvPr/>
        </p:nvSpPr>
        <p:spPr>
          <a:xfrm>
            <a:off x="1154179" y="3302687"/>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0" name="椭圆 9">
            <a:extLst>
              <a:ext uri="{FF2B5EF4-FFF2-40B4-BE49-F238E27FC236}">
                <a16:creationId xmlns:a16="http://schemas.microsoft.com/office/drawing/2014/main" id="{75FD6EAC-2DF8-6F46-9376-EA5FC9671CB8}"/>
              </a:ext>
            </a:extLst>
          </p:cNvPr>
          <p:cNvSpPr/>
          <p:nvPr/>
        </p:nvSpPr>
        <p:spPr>
          <a:xfrm>
            <a:off x="1154179" y="3810086"/>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椭圆 10">
            <a:extLst>
              <a:ext uri="{FF2B5EF4-FFF2-40B4-BE49-F238E27FC236}">
                <a16:creationId xmlns:a16="http://schemas.microsoft.com/office/drawing/2014/main" id="{212C4A04-68BD-5C43-885F-0EEF6EB1AFCE}"/>
              </a:ext>
            </a:extLst>
          </p:cNvPr>
          <p:cNvSpPr/>
          <p:nvPr/>
        </p:nvSpPr>
        <p:spPr>
          <a:xfrm>
            <a:off x="1154179" y="4479119"/>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extLst>
      <p:ext uri="{BB962C8B-B14F-4D97-AF65-F5344CB8AC3E}">
        <p14:creationId xmlns:p14="http://schemas.microsoft.com/office/powerpoint/2010/main" val="2007854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5B58FCB3-879F-9544-A166-908F07ECD07D}"/>
              </a:ext>
            </a:extLst>
          </p:cNvPr>
          <p:cNvPicPr>
            <a:picLocks noChangeAspect="1"/>
          </p:cNvPicPr>
          <p:nvPr/>
        </p:nvPicPr>
        <p:blipFill>
          <a:blip r:embed="rId2"/>
          <a:srcRect/>
          <a:stretch/>
        </p:blipFill>
        <p:spPr>
          <a:xfrm>
            <a:off x="0" y="0"/>
            <a:ext cx="12192000" cy="6858000"/>
          </a:xfrm>
          <a:prstGeom prst="rect">
            <a:avLst/>
          </a:prstGeom>
        </p:spPr>
      </p:pic>
      <p:sp>
        <p:nvSpPr>
          <p:cNvPr id="4" name="文本框 3">
            <a:extLst>
              <a:ext uri="{FF2B5EF4-FFF2-40B4-BE49-F238E27FC236}">
                <a16:creationId xmlns:a16="http://schemas.microsoft.com/office/drawing/2014/main" id="{C5E5A3CC-A439-7644-94E5-F589DA401C3D}"/>
              </a:ext>
            </a:extLst>
          </p:cNvPr>
          <p:cNvSpPr txBox="1"/>
          <p:nvPr/>
        </p:nvSpPr>
        <p:spPr>
          <a:xfrm>
            <a:off x="7352949" y="1594860"/>
            <a:ext cx="3579826" cy="867930"/>
          </a:xfrm>
          <a:prstGeom prst="rect">
            <a:avLst/>
          </a:prstGeom>
          <a:noFill/>
        </p:spPr>
        <p:txBody>
          <a:bodyPr wrap="none" rtlCol="0">
            <a:spAutoFit/>
          </a:bodyPr>
          <a:lstStyle/>
          <a:p>
            <a:pPr>
              <a:lnSpc>
                <a:spcPct val="90000"/>
              </a:lnSpc>
            </a:pPr>
            <a:r>
              <a:rPr lang="en-US" altLang="zh-CN" sz="2800" dirty="0">
                <a:solidFill>
                  <a:srgbClr val="000000"/>
                </a:solidFill>
                <a:effectLst/>
                <a:latin typeface="Gotham" panose="02000604030000020004" pitchFamily="2" charset="0"/>
              </a:rPr>
              <a:t>SMART HUMIDITY </a:t>
            </a:r>
          </a:p>
          <a:p>
            <a:pPr>
              <a:lnSpc>
                <a:spcPct val="90000"/>
              </a:lnSpc>
            </a:pPr>
            <a:r>
              <a:rPr lang="en-US" altLang="zh-CN" sz="2800" dirty="0">
                <a:solidFill>
                  <a:srgbClr val="000000"/>
                </a:solidFill>
                <a:effectLst/>
                <a:latin typeface="Gotham" panose="02000604030000020004" pitchFamily="2" charset="0"/>
              </a:rPr>
              <a:t>CONTROL</a:t>
            </a:r>
            <a:endParaRPr lang="en" altLang="zh-CN" sz="2800" dirty="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EACD0C0C-F60E-0248-B480-1BD493FD00A4}"/>
              </a:ext>
            </a:extLst>
          </p:cNvPr>
          <p:cNvSpPr txBox="1"/>
          <p:nvPr/>
        </p:nvSpPr>
        <p:spPr>
          <a:xfrm>
            <a:off x="7352948" y="2462790"/>
            <a:ext cx="4001911" cy="1277273"/>
          </a:xfrm>
          <a:prstGeom prst="rect">
            <a:avLst/>
          </a:prstGeom>
          <a:noFill/>
        </p:spPr>
        <p:txBody>
          <a:bodyPr wrap="square" rtlCol="0">
            <a:spAutoFit/>
          </a:bodyPr>
          <a:lstStyle/>
          <a:p>
            <a:r>
              <a:rPr lang="en" altLang="zh-CN" sz="1100" dirty="0">
                <a:solidFill>
                  <a:srgbClr val="767676"/>
                </a:solidFill>
                <a:latin typeface="GOTHAM-BOOK" panose="02000604030000020004" pitchFamily="2" charset="0"/>
              </a:rPr>
              <a:t>In cooling mode, users can set the room's humidity percentage via the remote control or APP to achieve dual control of more comfortable humidity and temperature. This prevents excessive dehumidification and overcooling in cooling mode, maintaining a more comfortable temperature and humidity environment.</a:t>
            </a:r>
          </a:p>
          <a:p>
            <a:endParaRPr lang="en" altLang="zh-CN" sz="1100" dirty="0">
              <a:solidFill>
                <a:srgbClr val="767676"/>
              </a:solidFill>
              <a:latin typeface="GOTHAM-BOOK" panose="02000604030000020004" pitchFamily="2" charset="0"/>
            </a:endParaRPr>
          </a:p>
        </p:txBody>
      </p:sp>
    </p:spTree>
    <p:extLst>
      <p:ext uri="{BB962C8B-B14F-4D97-AF65-F5344CB8AC3E}">
        <p14:creationId xmlns:p14="http://schemas.microsoft.com/office/powerpoint/2010/main" val="340371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7C6BF58E-1528-ED43-A743-FD9985A109A5}"/>
              </a:ext>
            </a:extLst>
          </p:cNvPr>
          <p:cNvPicPr>
            <a:picLocks noChangeAspect="1"/>
          </p:cNvPicPr>
          <p:nvPr/>
        </p:nvPicPr>
        <p:blipFill>
          <a:blip r:embed="rId3"/>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3B3C98A1-DB56-5440-9634-CF141129DD5F}"/>
              </a:ext>
            </a:extLst>
          </p:cNvPr>
          <p:cNvSpPr txBox="1"/>
          <p:nvPr/>
        </p:nvSpPr>
        <p:spPr>
          <a:xfrm>
            <a:off x="765839" y="1254654"/>
            <a:ext cx="2744341" cy="480131"/>
          </a:xfrm>
          <a:prstGeom prst="rect">
            <a:avLst/>
          </a:prstGeom>
          <a:noFill/>
        </p:spPr>
        <p:txBody>
          <a:bodyPr wrap="none" rtlCol="0">
            <a:spAutoFit/>
          </a:bodyPr>
          <a:lstStyle/>
          <a:p>
            <a:pPr>
              <a:lnSpc>
                <a:spcPct val="90000"/>
              </a:lnSpc>
            </a:pPr>
            <a:r>
              <a:rPr lang="en" altLang="zh-CN" sz="2800" spc="-75">
                <a:solidFill>
                  <a:srgbClr val="000000"/>
                </a:solidFill>
                <a:latin typeface="Gotham Bold"/>
                <a:cs typeface="Gotham Bold"/>
              </a:rPr>
              <a:t>I-SLEEP</a:t>
            </a:r>
            <a:r>
              <a:rPr lang="en" altLang="zh-CN" sz="2800" spc="-140">
                <a:solidFill>
                  <a:srgbClr val="000000"/>
                </a:solidFill>
                <a:latin typeface="Gotham Bold"/>
                <a:cs typeface="Gotham Bold"/>
              </a:rPr>
              <a:t> </a:t>
            </a:r>
            <a:r>
              <a:rPr lang="en" altLang="zh-CN" sz="2800" spc="-75">
                <a:solidFill>
                  <a:srgbClr val="000000"/>
                </a:solidFill>
                <a:latin typeface="Gotham Bold"/>
                <a:cs typeface="Gotham Bold"/>
              </a:rPr>
              <a:t>MODE</a:t>
            </a:r>
            <a:endParaRPr lang="en" altLang="zh-CN" sz="2800">
              <a:solidFill>
                <a:srgbClr val="000000"/>
              </a:solidFill>
              <a:effectLst/>
              <a:latin typeface="GOTHAM-BOOK" panose="02000604030000020004" pitchFamily="2" charset="0"/>
            </a:endParaRPr>
          </a:p>
        </p:txBody>
      </p:sp>
      <p:sp>
        <p:nvSpPr>
          <p:cNvPr id="6" name="文本框 5">
            <a:extLst>
              <a:ext uri="{FF2B5EF4-FFF2-40B4-BE49-F238E27FC236}">
                <a16:creationId xmlns:a16="http://schemas.microsoft.com/office/drawing/2014/main" id="{69F49D14-328D-7A40-ADBE-D2E3F13A21A0}"/>
              </a:ext>
            </a:extLst>
          </p:cNvPr>
          <p:cNvSpPr txBox="1"/>
          <p:nvPr/>
        </p:nvSpPr>
        <p:spPr>
          <a:xfrm>
            <a:off x="775216" y="1784033"/>
            <a:ext cx="4230335" cy="523220"/>
          </a:xfrm>
          <a:prstGeom prst="rect">
            <a:avLst/>
          </a:prstGeom>
          <a:noFill/>
        </p:spPr>
        <p:txBody>
          <a:bodyPr wrap="square" rtlCol="0">
            <a:spAutoFit/>
          </a:bodyPr>
          <a:lstStyle/>
          <a:p>
            <a:r>
              <a:rPr lang="en" altLang="zh-CN" sz="1400" b="1">
                <a:solidFill>
                  <a:srgbClr val="4C4C4C"/>
                </a:solidFill>
                <a:latin typeface="Gotham Bold" panose="02000604030000020004" pitchFamily="2" charset="0"/>
              </a:rPr>
              <a:t>Ensuring comfortable and healthy sleep,  without disturbing wake up.</a:t>
            </a:r>
          </a:p>
        </p:txBody>
      </p:sp>
      <p:pic>
        <p:nvPicPr>
          <p:cNvPr id="8" name="图片 7">
            <a:extLst>
              <a:ext uri="{FF2B5EF4-FFF2-40B4-BE49-F238E27FC236}">
                <a16:creationId xmlns:a16="http://schemas.microsoft.com/office/drawing/2014/main" id="{36FD306B-03C0-5943-93F7-B3DF7C9AD1D2}"/>
              </a:ext>
            </a:extLst>
          </p:cNvPr>
          <p:cNvPicPr>
            <a:picLocks noChangeAspect="1"/>
          </p:cNvPicPr>
          <p:nvPr/>
        </p:nvPicPr>
        <p:blipFill rotWithShape="1">
          <a:blip r:embed="rId4"/>
          <a:srcRect l="3249"/>
          <a:stretch/>
        </p:blipFill>
        <p:spPr>
          <a:xfrm>
            <a:off x="867923" y="4156879"/>
            <a:ext cx="4832793" cy="1658414"/>
          </a:xfrm>
          <a:prstGeom prst="rect">
            <a:avLst/>
          </a:prstGeom>
        </p:spPr>
      </p:pic>
      <p:sp>
        <p:nvSpPr>
          <p:cNvPr id="9" name="文本框 8">
            <a:extLst>
              <a:ext uri="{FF2B5EF4-FFF2-40B4-BE49-F238E27FC236}">
                <a16:creationId xmlns:a16="http://schemas.microsoft.com/office/drawing/2014/main" id="{113AFF69-626B-BF41-A5A0-7490260F66FD}"/>
              </a:ext>
            </a:extLst>
          </p:cNvPr>
          <p:cNvSpPr txBox="1"/>
          <p:nvPr/>
        </p:nvSpPr>
        <p:spPr>
          <a:xfrm>
            <a:off x="1115067" y="5286647"/>
            <a:ext cx="639880" cy="477888"/>
          </a:xfrm>
          <a:prstGeom prst="rect">
            <a:avLst/>
          </a:prstGeom>
          <a:noFill/>
        </p:spPr>
        <p:txBody>
          <a:bodyPr wrap="square" rtlCol="0">
            <a:spAutoFit/>
          </a:bodyPr>
          <a:lstStyle/>
          <a:p>
            <a:pPr marR="5080">
              <a:lnSpc>
                <a:spcPct val="106700"/>
              </a:lnSpc>
              <a:spcBef>
                <a:spcPts val="60"/>
              </a:spcBef>
            </a:pPr>
            <a:r>
              <a:rPr lang="en" altLang="zh-CN" sz="800" spc="10">
                <a:latin typeface="Gotham Medium" pitchFamily="2" charset="0"/>
                <a:cs typeface="Arial"/>
              </a:rPr>
              <a:t>Stage </a:t>
            </a:r>
            <a:r>
              <a:rPr lang="en" altLang="zh-CN" sz="800" spc="5">
                <a:latin typeface="Gotham Medium" pitchFamily="2" charset="0"/>
                <a:cs typeface="Arial"/>
              </a:rPr>
              <a:t>1  </a:t>
            </a:r>
            <a:r>
              <a:rPr lang="en" altLang="zh-CN" sz="800" spc="10">
                <a:latin typeface="GOTHAM-BOOK" panose="02000604030000020004" pitchFamily="2" charset="0"/>
                <a:cs typeface="Arial"/>
              </a:rPr>
              <a:t>Help</a:t>
            </a:r>
            <a:r>
              <a:rPr lang="en" altLang="zh-CN" sz="800" spc="-80">
                <a:latin typeface="GOTHAM-BOOK" panose="02000604030000020004" pitchFamily="2" charset="0"/>
                <a:cs typeface="Arial"/>
              </a:rPr>
              <a:t> </a:t>
            </a:r>
            <a:r>
              <a:rPr lang="en" altLang="zh-CN" sz="800" spc="-5">
                <a:latin typeface="GOTHAM-BOOK" panose="02000604030000020004" pitchFamily="2" charset="0"/>
                <a:cs typeface="Arial"/>
              </a:rPr>
              <a:t>you  </a:t>
            </a:r>
            <a:r>
              <a:rPr lang="en" altLang="zh-CN" sz="800" spc="10">
                <a:latin typeface="GOTHAM-BOOK" panose="02000604030000020004" pitchFamily="2" charset="0"/>
                <a:cs typeface="Arial"/>
              </a:rPr>
              <a:t>to</a:t>
            </a:r>
            <a:r>
              <a:rPr lang="en" altLang="zh-CN" sz="800" spc="-30">
                <a:latin typeface="GOTHAM-BOOK" panose="02000604030000020004" pitchFamily="2" charset="0"/>
                <a:cs typeface="Arial"/>
              </a:rPr>
              <a:t> </a:t>
            </a:r>
            <a:r>
              <a:rPr lang="en" altLang="zh-CN" sz="800" spc="5">
                <a:latin typeface="GOTHAM-BOOK" panose="02000604030000020004" pitchFamily="2" charset="0"/>
                <a:cs typeface="Arial"/>
              </a:rPr>
              <a:t>sleep</a:t>
            </a:r>
            <a:endParaRPr lang="en" altLang="zh-CN" sz="800">
              <a:latin typeface="GOTHAM-BOOK" panose="02000604030000020004" pitchFamily="2" charset="0"/>
              <a:cs typeface="Arial"/>
            </a:endParaRPr>
          </a:p>
        </p:txBody>
      </p:sp>
      <p:sp>
        <p:nvSpPr>
          <p:cNvPr id="10" name="文本框 9">
            <a:extLst>
              <a:ext uri="{FF2B5EF4-FFF2-40B4-BE49-F238E27FC236}">
                <a16:creationId xmlns:a16="http://schemas.microsoft.com/office/drawing/2014/main" id="{049B2E03-D6E4-CC4C-9FA2-DF3F4FDF1ADF}"/>
              </a:ext>
            </a:extLst>
          </p:cNvPr>
          <p:cNvSpPr txBox="1"/>
          <p:nvPr/>
        </p:nvSpPr>
        <p:spPr>
          <a:xfrm>
            <a:off x="1974876" y="5286647"/>
            <a:ext cx="1420508" cy="469296"/>
          </a:xfrm>
          <a:prstGeom prst="rect">
            <a:avLst/>
          </a:prstGeom>
          <a:noFill/>
        </p:spPr>
        <p:txBody>
          <a:bodyPr wrap="square" rtlCol="0">
            <a:spAutoFit/>
          </a:bodyPr>
          <a:lstStyle/>
          <a:p>
            <a:pPr>
              <a:lnSpc>
                <a:spcPct val="100000"/>
              </a:lnSpc>
              <a:spcBef>
                <a:spcPts val="114"/>
              </a:spcBef>
            </a:pPr>
            <a:r>
              <a:rPr lang="en" altLang="zh-CN" sz="800" spc="10">
                <a:latin typeface="Gotham Medium" pitchFamily="2" charset="0"/>
                <a:cs typeface="Arial"/>
              </a:rPr>
              <a:t>Stage 2</a:t>
            </a:r>
          </a:p>
          <a:p>
            <a:pPr marR="5080">
              <a:lnSpc>
                <a:spcPct val="106700"/>
              </a:lnSpc>
            </a:pPr>
            <a:r>
              <a:rPr lang="en" altLang="zh-CN" sz="800" spc="10">
                <a:latin typeface="GOTHAM-BOOK" panose="02000604030000020004" pitchFamily="2" charset="0"/>
                <a:cs typeface="Arial"/>
              </a:rPr>
              <a:t>Help to asleep and  avoid too cold</a:t>
            </a:r>
          </a:p>
        </p:txBody>
      </p:sp>
      <p:sp>
        <p:nvSpPr>
          <p:cNvPr id="11" name="文本框 10">
            <a:extLst>
              <a:ext uri="{FF2B5EF4-FFF2-40B4-BE49-F238E27FC236}">
                <a16:creationId xmlns:a16="http://schemas.microsoft.com/office/drawing/2014/main" id="{9157B7CD-9668-3144-8A34-FEE79021476F}"/>
              </a:ext>
            </a:extLst>
          </p:cNvPr>
          <p:cNvSpPr txBox="1"/>
          <p:nvPr/>
        </p:nvSpPr>
        <p:spPr>
          <a:xfrm>
            <a:off x="3762731" y="5286647"/>
            <a:ext cx="1937985" cy="354649"/>
          </a:xfrm>
          <a:prstGeom prst="rect">
            <a:avLst/>
          </a:prstGeom>
          <a:noFill/>
        </p:spPr>
        <p:txBody>
          <a:bodyPr wrap="square" rtlCol="0">
            <a:spAutoFit/>
          </a:bodyPr>
          <a:lstStyle/>
          <a:p>
            <a:pPr marR="5080">
              <a:lnSpc>
                <a:spcPct val="106700"/>
              </a:lnSpc>
              <a:spcBef>
                <a:spcPts val="60"/>
              </a:spcBef>
            </a:pPr>
            <a:r>
              <a:rPr lang="en" altLang="zh-CN" sz="800" spc="10">
                <a:latin typeface="Gotham Medium" pitchFamily="2" charset="0"/>
                <a:cs typeface="Arial"/>
              </a:rPr>
              <a:t>Stage 3</a:t>
            </a:r>
          </a:p>
          <a:p>
            <a:pPr marR="5080">
              <a:lnSpc>
                <a:spcPct val="106700"/>
              </a:lnSpc>
              <a:spcBef>
                <a:spcPts val="60"/>
              </a:spcBef>
            </a:pPr>
            <a:r>
              <a:rPr lang="en" altLang="zh-CN" sz="800" spc="10">
                <a:latin typeface="GOTHAM-BOOK" panose="02000604030000020004" pitchFamily="2" charset="0"/>
                <a:cs typeface="Arial"/>
              </a:rPr>
              <a:t>Avoid too hot  and wake up</a:t>
            </a:r>
          </a:p>
        </p:txBody>
      </p:sp>
      <p:sp>
        <p:nvSpPr>
          <p:cNvPr id="12" name="文本框 11">
            <a:extLst>
              <a:ext uri="{FF2B5EF4-FFF2-40B4-BE49-F238E27FC236}">
                <a16:creationId xmlns:a16="http://schemas.microsoft.com/office/drawing/2014/main" id="{974665D4-F428-6C4A-9B6C-E4C495FE3D54}"/>
              </a:ext>
            </a:extLst>
          </p:cNvPr>
          <p:cNvSpPr txBox="1"/>
          <p:nvPr/>
        </p:nvSpPr>
        <p:spPr>
          <a:xfrm>
            <a:off x="4557437" y="4497814"/>
            <a:ext cx="1423766" cy="338554"/>
          </a:xfrm>
          <a:prstGeom prst="rect">
            <a:avLst/>
          </a:prstGeom>
          <a:noFill/>
        </p:spPr>
        <p:txBody>
          <a:bodyPr wrap="square" rtlCol="0">
            <a:spAutoFit/>
          </a:bodyPr>
          <a:lstStyle/>
          <a:p>
            <a:pPr marR="318135">
              <a:lnSpc>
                <a:spcPct val="100000"/>
              </a:lnSpc>
              <a:spcBef>
                <a:spcPts val="100"/>
              </a:spcBef>
            </a:pPr>
            <a:r>
              <a:rPr lang="en" altLang="zh-CN" sz="800">
                <a:latin typeface="Gotham Medium" pitchFamily="2" charset="0"/>
                <a:cs typeface="Gotham Medium"/>
              </a:rPr>
              <a:t>Normal</a:t>
            </a:r>
            <a:r>
              <a:rPr lang="en" altLang="zh-CN" sz="800" spc="-80">
                <a:latin typeface="Gotham Medium" pitchFamily="2" charset="0"/>
                <a:cs typeface="Gotham Medium"/>
              </a:rPr>
              <a:t> </a:t>
            </a:r>
            <a:r>
              <a:rPr lang="en" altLang="zh-CN" sz="800">
                <a:latin typeface="Gotham Medium" pitchFamily="2" charset="0"/>
                <a:cs typeface="Gotham Medium"/>
              </a:rPr>
              <a:t>sleep  mode</a:t>
            </a:r>
            <a:r>
              <a:rPr lang="en" altLang="zh-CN" sz="800" spc="-30">
                <a:latin typeface="Gotham Medium" pitchFamily="2" charset="0"/>
                <a:cs typeface="Gotham Medium"/>
              </a:rPr>
              <a:t> </a:t>
            </a:r>
            <a:r>
              <a:rPr lang="en" altLang="zh-CN" sz="800" spc="-5">
                <a:latin typeface="Gotham Medium" pitchFamily="2" charset="0"/>
                <a:cs typeface="Gotham Medium"/>
              </a:rPr>
              <a:t>curve</a:t>
            </a:r>
            <a:endParaRPr lang="en" altLang="zh-CN" sz="800">
              <a:latin typeface="Gotham Medium" pitchFamily="2" charset="0"/>
              <a:cs typeface="Gotham Medium"/>
            </a:endParaRPr>
          </a:p>
        </p:txBody>
      </p:sp>
      <p:sp>
        <p:nvSpPr>
          <p:cNvPr id="13" name="文本框 12">
            <a:extLst>
              <a:ext uri="{FF2B5EF4-FFF2-40B4-BE49-F238E27FC236}">
                <a16:creationId xmlns:a16="http://schemas.microsoft.com/office/drawing/2014/main" id="{9BCBB086-E2D7-DC40-9B65-BC778D552992}"/>
              </a:ext>
            </a:extLst>
          </p:cNvPr>
          <p:cNvSpPr txBox="1"/>
          <p:nvPr/>
        </p:nvSpPr>
        <p:spPr>
          <a:xfrm>
            <a:off x="4557437" y="4839008"/>
            <a:ext cx="1423766" cy="338554"/>
          </a:xfrm>
          <a:prstGeom prst="rect">
            <a:avLst/>
          </a:prstGeom>
          <a:noFill/>
        </p:spPr>
        <p:txBody>
          <a:bodyPr wrap="square" rtlCol="0">
            <a:spAutoFit/>
          </a:bodyPr>
          <a:lstStyle/>
          <a:p>
            <a:pPr marR="5080">
              <a:lnSpc>
                <a:spcPct val="100000"/>
              </a:lnSpc>
            </a:pPr>
            <a:r>
              <a:rPr lang="en" altLang="zh-CN" sz="800">
                <a:solidFill>
                  <a:srgbClr val="B51700"/>
                </a:solidFill>
                <a:latin typeface="Gotham Medium" pitchFamily="2" charset="0"/>
                <a:cs typeface="Gotham Medium"/>
              </a:rPr>
              <a:t>Self-adjusting</a:t>
            </a:r>
            <a:r>
              <a:rPr lang="en" altLang="zh-CN" sz="800" spc="-75">
                <a:solidFill>
                  <a:srgbClr val="B51700"/>
                </a:solidFill>
                <a:latin typeface="Gotham Medium" pitchFamily="2" charset="0"/>
                <a:cs typeface="Gotham Medium"/>
              </a:rPr>
              <a:t> </a:t>
            </a:r>
            <a:r>
              <a:rPr lang="en" altLang="zh-CN" sz="800">
                <a:solidFill>
                  <a:srgbClr val="B51700"/>
                </a:solidFill>
                <a:latin typeface="Gotham Medium" pitchFamily="2" charset="0"/>
                <a:cs typeface="Gotham Medium"/>
              </a:rPr>
              <a:t>sleep  mode</a:t>
            </a:r>
            <a:r>
              <a:rPr lang="en" altLang="zh-CN" sz="800" spc="-10">
                <a:solidFill>
                  <a:srgbClr val="B51700"/>
                </a:solidFill>
                <a:latin typeface="Gotham Medium" pitchFamily="2" charset="0"/>
                <a:cs typeface="Gotham Medium"/>
              </a:rPr>
              <a:t> </a:t>
            </a:r>
            <a:r>
              <a:rPr lang="en" altLang="zh-CN" sz="800" spc="-5">
                <a:solidFill>
                  <a:srgbClr val="B51700"/>
                </a:solidFill>
                <a:latin typeface="Gotham Medium" pitchFamily="2" charset="0"/>
                <a:cs typeface="Gotham Medium"/>
              </a:rPr>
              <a:t>curve</a:t>
            </a:r>
            <a:endParaRPr lang="en" altLang="zh-CN" sz="800">
              <a:latin typeface="Gotham Medium" pitchFamily="2" charset="0"/>
              <a:cs typeface="Gotham Medium"/>
            </a:endParaRPr>
          </a:p>
        </p:txBody>
      </p:sp>
      <p:sp>
        <p:nvSpPr>
          <p:cNvPr id="14" name="文本框 13">
            <a:extLst>
              <a:ext uri="{FF2B5EF4-FFF2-40B4-BE49-F238E27FC236}">
                <a16:creationId xmlns:a16="http://schemas.microsoft.com/office/drawing/2014/main" id="{FAE4F53A-CB00-1345-B5EF-5DA577C44C34}"/>
              </a:ext>
            </a:extLst>
          </p:cNvPr>
          <p:cNvSpPr txBox="1"/>
          <p:nvPr/>
        </p:nvSpPr>
        <p:spPr>
          <a:xfrm>
            <a:off x="1586484" y="4213932"/>
            <a:ext cx="873457" cy="338554"/>
          </a:xfrm>
          <a:prstGeom prst="rect">
            <a:avLst/>
          </a:prstGeom>
          <a:noFill/>
        </p:spPr>
        <p:txBody>
          <a:bodyPr wrap="square" rtlCol="0">
            <a:spAutoFit/>
          </a:bodyPr>
          <a:lstStyle/>
          <a:p>
            <a:pPr algn="ctr"/>
            <a:r>
              <a:rPr lang="en" altLang="zh-CN" sz="800" b="0" spc="5">
                <a:latin typeface="Gotham Light"/>
                <a:cs typeface="Gotham Light"/>
              </a:rPr>
              <a:t>Evening  </a:t>
            </a:r>
          </a:p>
          <a:p>
            <a:pPr algn="ctr"/>
            <a:r>
              <a:rPr lang="en" altLang="zh-CN" sz="800" b="0" spc="10" err="1">
                <a:latin typeface="Gotham Light"/>
                <a:cs typeface="Gotham Light"/>
              </a:rPr>
              <a:t>eg</a:t>
            </a:r>
            <a:r>
              <a:rPr lang="en" altLang="zh-CN" sz="800" b="0" spc="-65">
                <a:latin typeface="Gotham Light"/>
                <a:cs typeface="Gotham Light"/>
              </a:rPr>
              <a:t> </a:t>
            </a:r>
            <a:r>
              <a:rPr lang="en" altLang="zh-CN" sz="800" b="0" spc="10">
                <a:latin typeface="Gotham Light"/>
                <a:cs typeface="Gotham Light"/>
              </a:rPr>
              <a:t>22:00</a:t>
            </a:r>
            <a:endParaRPr lang="en" altLang="zh-CN" sz="800">
              <a:latin typeface="Gotham Light"/>
              <a:cs typeface="Gotham Light"/>
            </a:endParaRPr>
          </a:p>
        </p:txBody>
      </p:sp>
      <p:sp>
        <p:nvSpPr>
          <p:cNvPr id="15" name="文本框 14">
            <a:extLst>
              <a:ext uri="{FF2B5EF4-FFF2-40B4-BE49-F238E27FC236}">
                <a16:creationId xmlns:a16="http://schemas.microsoft.com/office/drawing/2014/main" id="{4DFDC1B3-36D3-7844-B22E-AA8993EF5930}"/>
              </a:ext>
            </a:extLst>
          </p:cNvPr>
          <p:cNvSpPr txBox="1"/>
          <p:nvPr/>
        </p:nvSpPr>
        <p:spPr>
          <a:xfrm>
            <a:off x="3287257" y="4247274"/>
            <a:ext cx="950948" cy="271869"/>
          </a:xfrm>
          <a:prstGeom prst="rect">
            <a:avLst/>
          </a:prstGeom>
          <a:noFill/>
        </p:spPr>
        <p:txBody>
          <a:bodyPr wrap="square" rtlCol="0">
            <a:spAutoFit/>
          </a:bodyPr>
          <a:lstStyle/>
          <a:p>
            <a:pPr marR="5080" indent="-115570" algn="ctr">
              <a:lnSpc>
                <a:spcPts val="650"/>
              </a:lnSpc>
              <a:spcBef>
                <a:spcPts val="150"/>
              </a:spcBef>
            </a:pPr>
            <a:r>
              <a:rPr lang="en" altLang="zh-CN" sz="800" spc="5">
                <a:latin typeface="Gotham Light"/>
              </a:rPr>
              <a:t>Early morning  </a:t>
            </a:r>
            <a:r>
              <a:rPr lang="en" altLang="zh-CN" sz="800" spc="5" err="1">
                <a:latin typeface="Gotham Light"/>
              </a:rPr>
              <a:t>eg</a:t>
            </a:r>
            <a:r>
              <a:rPr lang="en" altLang="zh-CN" sz="800" spc="5">
                <a:latin typeface="Gotham Light"/>
              </a:rPr>
              <a:t> 6:30</a:t>
            </a:r>
          </a:p>
        </p:txBody>
      </p:sp>
      <p:sp>
        <p:nvSpPr>
          <p:cNvPr id="16" name="文本框 15">
            <a:extLst>
              <a:ext uri="{FF2B5EF4-FFF2-40B4-BE49-F238E27FC236}">
                <a16:creationId xmlns:a16="http://schemas.microsoft.com/office/drawing/2014/main" id="{EABE76FB-A44F-9D42-B4B6-98AC33A64313}"/>
              </a:ext>
            </a:extLst>
          </p:cNvPr>
          <p:cNvSpPr txBox="1"/>
          <p:nvPr/>
        </p:nvSpPr>
        <p:spPr>
          <a:xfrm>
            <a:off x="854739" y="2284233"/>
            <a:ext cx="3671689" cy="1785104"/>
          </a:xfrm>
          <a:prstGeom prst="rect">
            <a:avLst/>
          </a:prstGeom>
          <a:noFill/>
        </p:spPr>
        <p:txBody>
          <a:bodyPr wrap="square" rtlCol="0">
            <a:spAutoFit/>
          </a:bodyPr>
          <a:lstStyle/>
          <a:p>
            <a:r>
              <a:rPr lang="en" altLang="zh-CN" sz="1100" b="0" spc="-5">
                <a:solidFill>
                  <a:srgbClr val="595959"/>
                </a:solidFill>
                <a:latin typeface="Gotham Light"/>
                <a:cs typeface="Gotham Light"/>
              </a:rPr>
              <a:t>Direction: The airflow will be wind avoid the body, no direct airflow.</a:t>
            </a:r>
          </a:p>
          <a:p>
            <a:r>
              <a:rPr lang="en" altLang="zh-CN" sz="1100" b="0" spc="-5">
                <a:solidFill>
                  <a:srgbClr val="595959"/>
                </a:solidFill>
                <a:latin typeface="Gotham Light"/>
                <a:cs typeface="Gotham Light"/>
              </a:rPr>
              <a:t>Noise: The noise in the new mode would decrease while it wouldn’t in normal sleep mode.</a:t>
            </a:r>
          </a:p>
          <a:p>
            <a:r>
              <a:rPr lang="en" altLang="zh-CN" sz="1100" b="0" spc="-5">
                <a:solidFill>
                  <a:srgbClr val="595959"/>
                </a:solidFill>
                <a:latin typeface="Gotham Light"/>
                <a:cs typeface="Gotham Light"/>
              </a:rPr>
              <a:t>Temperature: 3D sleep mode will be self-adjusting logic rather than fixed process after calculating the outdoor temperature and indoor thermal load at different times of the day. AC could help you avoid too much cold or hot air after these complex calculation. </a:t>
            </a:r>
            <a:endParaRPr lang="en" altLang="zh-CN" sz="1100">
              <a:solidFill>
                <a:srgbClr val="767676"/>
              </a:solidFill>
              <a:latin typeface="GOTHAM-BOOK" panose="02000604030000020004" pitchFamily="2" charset="0"/>
            </a:endParaRPr>
          </a:p>
        </p:txBody>
      </p:sp>
      <p:sp>
        <p:nvSpPr>
          <p:cNvPr id="2" name="椭圆 1">
            <a:extLst>
              <a:ext uri="{FF2B5EF4-FFF2-40B4-BE49-F238E27FC236}">
                <a16:creationId xmlns:a16="http://schemas.microsoft.com/office/drawing/2014/main" id="{918B04D8-6152-C14F-9B32-502347770C9B}"/>
              </a:ext>
            </a:extLst>
          </p:cNvPr>
          <p:cNvSpPr/>
          <p:nvPr/>
        </p:nvSpPr>
        <p:spPr>
          <a:xfrm>
            <a:off x="877582" y="2394795"/>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9" name="椭圆 18">
            <a:extLst>
              <a:ext uri="{FF2B5EF4-FFF2-40B4-BE49-F238E27FC236}">
                <a16:creationId xmlns:a16="http://schemas.microsoft.com/office/drawing/2014/main" id="{8DEBD23B-89D1-7947-9B2B-91F4DB194A1C}"/>
              </a:ext>
            </a:extLst>
          </p:cNvPr>
          <p:cNvSpPr/>
          <p:nvPr/>
        </p:nvSpPr>
        <p:spPr>
          <a:xfrm>
            <a:off x="877582" y="2728170"/>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0" name="椭圆 19">
            <a:extLst>
              <a:ext uri="{FF2B5EF4-FFF2-40B4-BE49-F238E27FC236}">
                <a16:creationId xmlns:a16="http://schemas.microsoft.com/office/drawing/2014/main" id="{49407336-2F49-974E-8530-D259F4230943}"/>
              </a:ext>
            </a:extLst>
          </p:cNvPr>
          <p:cNvSpPr/>
          <p:nvPr/>
        </p:nvSpPr>
        <p:spPr>
          <a:xfrm>
            <a:off x="877582" y="3064720"/>
            <a:ext cx="50800" cy="50800"/>
          </a:xfrm>
          <a:prstGeom prst="ellipse">
            <a:avLst/>
          </a:prstGeom>
          <a:solidFill>
            <a:srgbClr val="4C4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extLst>
      <p:ext uri="{BB962C8B-B14F-4D97-AF65-F5344CB8AC3E}">
        <p14:creationId xmlns:p14="http://schemas.microsoft.com/office/powerpoint/2010/main" val="409853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C7119CAE-4936-2F43-866E-392E48404B84}"/>
              </a:ext>
            </a:extLst>
          </p:cNvPr>
          <p:cNvPicPr>
            <a:picLocks noChangeAspect="1"/>
          </p:cNvPicPr>
          <p:nvPr/>
        </p:nvPicPr>
        <p:blipFill rotWithShape="1">
          <a:blip r:embed="rId2"/>
          <a:srcRect l="22947" r="22947"/>
          <a:stretch/>
        </p:blipFill>
        <p:spPr>
          <a:xfrm>
            <a:off x="0" y="0"/>
            <a:ext cx="12192000" cy="6857999"/>
          </a:xfrm>
          <a:prstGeom prst="rect">
            <a:avLst/>
          </a:prstGeom>
        </p:spPr>
      </p:pic>
      <p:sp>
        <p:nvSpPr>
          <p:cNvPr id="4" name="文本框 3">
            <a:extLst>
              <a:ext uri="{FF2B5EF4-FFF2-40B4-BE49-F238E27FC236}">
                <a16:creationId xmlns:a16="http://schemas.microsoft.com/office/drawing/2014/main" id="{BD1A76F5-7310-514C-A54D-4B053D8FEB82}"/>
              </a:ext>
            </a:extLst>
          </p:cNvPr>
          <p:cNvSpPr txBox="1"/>
          <p:nvPr/>
        </p:nvSpPr>
        <p:spPr>
          <a:xfrm>
            <a:off x="1092200" y="1498600"/>
            <a:ext cx="6993581" cy="1200329"/>
          </a:xfrm>
          <a:prstGeom prst="rect">
            <a:avLst/>
          </a:prstGeom>
          <a:noFill/>
        </p:spPr>
        <p:txBody>
          <a:bodyPr wrap="none" rtlCol="0">
            <a:spAutoFit/>
          </a:bodyPr>
          <a:lstStyle/>
          <a:p>
            <a:r>
              <a:rPr lang="en" altLang="zh-CN" sz="7200">
                <a:solidFill>
                  <a:srgbClr val="4DE9FF"/>
                </a:solidFill>
                <a:latin typeface="Gotham Bold"/>
                <a:cs typeface="Gotham Bold"/>
              </a:rPr>
              <a:t>PRIME GUARD</a:t>
            </a:r>
            <a:endParaRPr kumimoji="1" lang="zh-CN" altLang="en-US" sz="7200">
              <a:solidFill>
                <a:srgbClr val="4DE9FF"/>
              </a:solidFill>
            </a:endParaRPr>
          </a:p>
        </p:txBody>
      </p:sp>
    </p:spTree>
    <p:extLst>
      <p:ext uri="{BB962C8B-B14F-4D97-AF65-F5344CB8AC3E}">
        <p14:creationId xmlns:p14="http://schemas.microsoft.com/office/powerpoint/2010/main" val="417334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片 29">
            <a:extLst>
              <a:ext uri="{FF2B5EF4-FFF2-40B4-BE49-F238E27FC236}">
                <a16:creationId xmlns:a16="http://schemas.microsoft.com/office/drawing/2014/main" id="{2A264A31-C895-1A4B-B42E-51E0DC9FB671}"/>
              </a:ext>
            </a:extLst>
          </p:cNvPr>
          <p:cNvPicPr>
            <a:picLocks noChangeAspect="1"/>
          </p:cNvPicPr>
          <p:nvPr/>
        </p:nvPicPr>
        <p:blipFill>
          <a:blip r:embed="rId2"/>
          <a:srcRect/>
          <a:stretch/>
        </p:blipFill>
        <p:spPr>
          <a:xfrm>
            <a:off x="1" y="0"/>
            <a:ext cx="12191998" cy="6857999"/>
          </a:xfrm>
          <a:prstGeom prst="rect">
            <a:avLst/>
          </a:prstGeom>
        </p:spPr>
      </p:pic>
      <p:grpSp>
        <p:nvGrpSpPr>
          <p:cNvPr id="14" name="成组">
            <a:extLst>
              <a:ext uri="{FF2B5EF4-FFF2-40B4-BE49-F238E27FC236}">
                <a16:creationId xmlns:a16="http://schemas.microsoft.com/office/drawing/2014/main" id="{819C2D16-A457-3B40-A34F-85894B3F3CEB}"/>
              </a:ext>
            </a:extLst>
          </p:cNvPr>
          <p:cNvGrpSpPr/>
          <p:nvPr/>
        </p:nvGrpSpPr>
        <p:grpSpPr>
          <a:xfrm>
            <a:off x="333698" y="2646080"/>
            <a:ext cx="5840924" cy="3296872"/>
            <a:chOff x="0" y="-1"/>
            <a:chExt cx="4867437" cy="2747393"/>
          </a:xfrm>
        </p:grpSpPr>
        <p:sp>
          <p:nvSpPr>
            <p:cNvPr id="15" name="圆角矩形">
              <a:extLst>
                <a:ext uri="{FF2B5EF4-FFF2-40B4-BE49-F238E27FC236}">
                  <a16:creationId xmlns:a16="http://schemas.microsoft.com/office/drawing/2014/main" id="{692DF3E2-15BA-194B-A3CD-1653A6FA10E9}"/>
                </a:ext>
              </a:extLst>
            </p:cNvPr>
            <p:cNvSpPr/>
            <p:nvPr/>
          </p:nvSpPr>
          <p:spPr>
            <a:xfrm>
              <a:off x="189046" y="834841"/>
              <a:ext cx="1588655" cy="1518815"/>
            </a:xfrm>
            <a:prstGeom prst="roundRect">
              <a:avLst>
                <a:gd name="adj" fmla="val 5017"/>
              </a:avLst>
            </a:prstGeom>
            <a:gradFill flip="none" rotWithShape="1">
              <a:gsLst>
                <a:gs pos="0">
                  <a:srgbClr val="F2F2F2"/>
                </a:gs>
                <a:gs pos="100000">
                  <a:srgbClr val="D9D9D9"/>
                </a:gs>
              </a:gsLst>
              <a:lin ang="4800000" scaled="0"/>
            </a:gradFill>
            <a:ln w="12700" cap="flat">
              <a:noFill/>
              <a:miter lim="400000"/>
            </a:ln>
            <a:effectLst/>
          </p:spPr>
          <p:txBody>
            <a:bodyPr wrap="square" lIns="25399" tIns="25399" rIns="25399" bIns="25399" numCol="1" anchor="t">
              <a:noAutofit/>
            </a:bodyPr>
            <a:lstStyle/>
            <a:p>
              <a:pPr>
                <a:defRPr sz="1400">
                  <a:solidFill>
                    <a:srgbClr val="000000"/>
                  </a:solidFill>
                  <a:latin typeface="等线"/>
                  <a:ea typeface="等线"/>
                  <a:cs typeface="等线"/>
                  <a:sym typeface="等线"/>
                </a:defRPr>
              </a:pPr>
              <a:endParaRPr sz="1680"/>
            </a:p>
          </p:txBody>
        </p:sp>
        <p:sp>
          <p:nvSpPr>
            <p:cNvPr id="16" name="圆角矩形">
              <a:extLst>
                <a:ext uri="{FF2B5EF4-FFF2-40B4-BE49-F238E27FC236}">
                  <a16:creationId xmlns:a16="http://schemas.microsoft.com/office/drawing/2014/main" id="{EBBD0A4E-657D-0C4B-9C0A-46AB61A4D69E}"/>
                </a:ext>
              </a:extLst>
            </p:cNvPr>
            <p:cNvSpPr/>
            <p:nvPr/>
          </p:nvSpPr>
          <p:spPr>
            <a:xfrm>
              <a:off x="2664149" y="834841"/>
              <a:ext cx="1588655" cy="1518815"/>
            </a:xfrm>
            <a:prstGeom prst="roundRect">
              <a:avLst>
                <a:gd name="adj" fmla="val 5017"/>
              </a:avLst>
            </a:prstGeom>
            <a:gradFill flip="none" rotWithShape="1">
              <a:gsLst>
                <a:gs pos="0">
                  <a:srgbClr val="4DEBFF"/>
                </a:gs>
                <a:gs pos="100000">
                  <a:srgbClr val="7BF4D5"/>
                </a:gs>
              </a:gsLst>
              <a:lin ang="16200000" scaled="1"/>
              <a:tileRect/>
            </a:gradFill>
            <a:ln w="12700" cap="flat">
              <a:noFill/>
              <a:miter lim="400000"/>
            </a:ln>
            <a:effectLst/>
          </p:spPr>
          <p:txBody>
            <a:bodyPr wrap="square" lIns="25399" tIns="25399" rIns="25399" bIns="25399" numCol="1" anchor="ctr">
              <a:noAutofit/>
            </a:bodyPr>
            <a:lstStyle/>
            <a:p>
              <a:pPr algn="ctr">
                <a:defRPr sz="1400">
                  <a:solidFill>
                    <a:srgbClr val="FFFFFF"/>
                  </a:solidFill>
                  <a:latin typeface="等线"/>
                  <a:ea typeface="等线"/>
                  <a:cs typeface="等线"/>
                  <a:sym typeface="等线"/>
                </a:defRPr>
              </a:pPr>
              <a:endParaRPr sz="1680"/>
            </a:p>
          </p:txBody>
        </p:sp>
        <p:pic>
          <p:nvPicPr>
            <p:cNvPr id="17" name="图片 37" descr="图片 37">
              <a:extLst>
                <a:ext uri="{FF2B5EF4-FFF2-40B4-BE49-F238E27FC236}">
                  <a16:creationId xmlns:a16="http://schemas.microsoft.com/office/drawing/2014/main" id="{DD069D6B-9E9E-AB47-AD93-C5F121662497}"/>
                </a:ext>
              </a:extLst>
            </p:cNvPr>
            <p:cNvPicPr>
              <a:picLocks noChangeAspect="1"/>
            </p:cNvPicPr>
            <p:nvPr/>
          </p:nvPicPr>
          <p:blipFill>
            <a:blip r:embed="rId3"/>
            <a:stretch>
              <a:fillRect/>
            </a:stretch>
          </p:blipFill>
          <p:spPr>
            <a:xfrm>
              <a:off x="2501045" y="0"/>
              <a:ext cx="2366392" cy="2747392"/>
            </a:xfrm>
            <a:prstGeom prst="rect">
              <a:avLst/>
            </a:prstGeom>
            <a:ln w="12700" cap="flat">
              <a:noFill/>
              <a:miter lim="400000"/>
            </a:ln>
            <a:effectLst/>
          </p:spPr>
        </p:pic>
        <p:pic>
          <p:nvPicPr>
            <p:cNvPr id="18" name="图片 36" descr="图片 36">
              <a:extLst>
                <a:ext uri="{FF2B5EF4-FFF2-40B4-BE49-F238E27FC236}">
                  <a16:creationId xmlns:a16="http://schemas.microsoft.com/office/drawing/2014/main" id="{E9E0E9FF-6780-C747-B983-805FAD7466CE}"/>
                </a:ext>
              </a:extLst>
            </p:cNvPr>
            <p:cNvPicPr>
              <a:picLocks noChangeAspect="1"/>
            </p:cNvPicPr>
            <p:nvPr/>
          </p:nvPicPr>
          <p:blipFill>
            <a:blip r:embed="rId4"/>
            <a:stretch>
              <a:fillRect/>
            </a:stretch>
          </p:blipFill>
          <p:spPr>
            <a:xfrm>
              <a:off x="0" y="-1"/>
              <a:ext cx="2365907" cy="2746673"/>
            </a:xfrm>
            <a:prstGeom prst="rect">
              <a:avLst/>
            </a:prstGeom>
            <a:ln w="12700" cap="flat">
              <a:noFill/>
              <a:miter lim="400000"/>
            </a:ln>
            <a:effectLst/>
          </p:spPr>
        </p:pic>
        <p:sp>
          <p:nvSpPr>
            <p:cNvPr id="19" name="直接连接符 41">
              <a:extLst>
                <a:ext uri="{FF2B5EF4-FFF2-40B4-BE49-F238E27FC236}">
                  <a16:creationId xmlns:a16="http://schemas.microsoft.com/office/drawing/2014/main" id="{64E834AC-5DAF-1346-9F02-41CE96E61A1E}"/>
                </a:ext>
              </a:extLst>
            </p:cNvPr>
            <p:cNvSpPr/>
            <p:nvPr/>
          </p:nvSpPr>
          <p:spPr>
            <a:xfrm flipV="1">
              <a:off x="1566043" y="910992"/>
              <a:ext cx="270221" cy="270221"/>
            </a:xfrm>
            <a:prstGeom prst="line">
              <a:avLst/>
            </a:prstGeom>
            <a:noFill/>
            <a:ln w="9525" cap="flat">
              <a:solidFill>
                <a:srgbClr val="898989"/>
              </a:solidFill>
              <a:prstDash val="solid"/>
              <a:round/>
              <a:headEnd type="oval" w="med" len="med"/>
            </a:ln>
            <a:effectLst/>
          </p:spPr>
          <p:txBody>
            <a:bodyPr wrap="square" lIns="54862" tIns="54862" rIns="54862" bIns="54862" numCol="1" anchor="t">
              <a:noAutofit/>
            </a:bodyPr>
            <a:lstStyle/>
            <a:p>
              <a:pPr>
                <a:lnSpc>
                  <a:spcPct val="90000"/>
                </a:lnSpc>
                <a:defRPr sz="2000">
                  <a:solidFill>
                    <a:srgbClr val="000000"/>
                  </a:solidFill>
                  <a:latin typeface="+mj-lt"/>
                  <a:ea typeface="+mj-ea"/>
                  <a:cs typeface="+mj-cs"/>
                  <a:sym typeface="Helvetica Neue"/>
                </a:defRPr>
              </a:pPr>
              <a:endParaRPr sz="2400"/>
            </a:p>
          </p:txBody>
        </p:sp>
        <p:sp>
          <p:nvSpPr>
            <p:cNvPr id="20" name="直接连接符 44">
              <a:extLst>
                <a:ext uri="{FF2B5EF4-FFF2-40B4-BE49-F238E27FC236}">
                  <a16:creationId xmlns:a16="http://schemas.microsoft.com/office/drawing/2014/main" id="{817F088A-26E1-8347-B1F5-203681410786}"/>
                </a:ext>
              </a:extLst>
            </p:cNvPr>
            <p:cNvSpPr/>
            <p:nvPr/>
          </p:nvSpPr>
          <p:spPr>
            <a:xfrm flipH="1" flipV="1">
              <a:off x="1440883" y="1931574"/>
              <a:ext cx="371477" cy="119515"/>
            </a:xfrm>
            <a:prstGeom prst="line">
              <a:avLst/>
            </a:prstGeom>
            <a:noFill/>
            <a:ln w="9525" cap="flat">
              <a:solidFill>
                <a:srgbClr val="898989"/>
              </a:solidFill>
              <a:prstDash val="solid"/>
              <a:round/>
              <a:tailEnd type="oval" w="med" len="med"/>
            </a:ln>
            <a:effectLst/>
          </p:spPr>
          <p:txBody>
            <a:bodyPr wrap="square" lIns="54862" tIns="54862" rIns="54862" bIns="54862" numCol="1" anchor="t">
              <a:noAutofit/>
            </a:bodyPr>
            <a:lstStyle/>
            <a:p>
              <a:pPr>
                <a:lnSpc>
                  <a:spcPct val="90000"/>
                </a:lnSpc>
                <a:defRPr sz="2000">
                  <a:solidFill>
                    <a:srgbClr val="000000"/>
                  </a:solidFill>
                  <a:latin typeface="+mj-lt"/>
                  <a:ea typeface="+mj-ea"/>
                  <a:cs typeface="+mj-cs"/>
                  <a:sym typeface="Helvetica Neue"/>
                </a:defRPr>
              </a:pPr>
              <a:endParaRPr sz="2400"/>
            </a:p>
          </p:txBody>
        </p:sp>
        <p:sp>
          <p:nvSpPr>
            <p:cNvPr id="21" name="文本框 51">
              <a:extLst>
                <a:ext uri="{FF2B5EF4-FFF2-40B4-BE49-F238E27FC236}">
                  <a16:creationId xmlns:a16="http://schemas.microsoft.com/office/drawing/2014/main" id="{718A8E3D-C579-AF42-88E2-A49845761725}"/>
                </a:ext>
              </a:extLst>
            </p:cNvPr>
            <p:cNvSpPr txBox="1"/>
            <p:nvPr/>
          </p:nvSpPr>
          <p:spPr>
            <a:xfrm>
              <a:off x="1625679" y="870970"/>
              <a:ext cx="1212519" cy="28896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99" tIns="25399" rIns="25399" bIns="25399" numCol="1" anchor="t">
              <a:spAutoFit/>
            </a:bodyPr>
            <a:lstStyle/>
            <a:p>
              <a:pPr algn="ctr">
                <a:defRPr sz="800">
                  <a:solidFill>
                    <a:srgbClr val="898989"/>
                  </a:solidFill>
                  <a:latin typeface="Gotham Bold"/>
                  <a:ea typeface="Gotham Bold"/>
                  <a:cs typeface="Gotham Bold"/>
                  <a:sym typeface="Gotham Bold"/>
                </a:defRPr>
              </a:pPr>
              <a:r>
                <a:rPr sz="960"/>
                <a:t>Anti-corrosion </a:t>
              </a:r>
            </a:p>
            <a:p>
              <a:pPr algn="ctr">
                <a:defRPr sz="800">
                  <a:solidFill>
                    <a:srgbClr val="898989"/>
                  </a:solidFill>
                  <a:latin typeface="Gotham Bold"/>
                  <a:ea typeface="Gotham Bold"/>
                  <a:cs typeface="Gotham Bold"/>
                  <a:sym typeface="Gotham Bold"/>
                </a:defRPr>
              </a:pPr>
              <a:r>
                <a:rPr sz="960"/>
                <a:t>layer</a:t>
              </a:r>
            </a:p>
          </p:txBody>
        </p:sp>
        <p:sp>
          <p:nvSpPr>
            <p:cNvPr id="22" name="文本框 50">
              <a:extLst>
                <a:ext uri="{FF2B5EF4-FFF2-40B4-BE49-F238E27FC236}">
                  <a16:creationId xmlns:a16="http://schemas.microsoft.com/office/drawing/2014/main" id="{10518CC2-0D57-6644-B33B-A02004D2B079}"/>
                </a:ext>
              </a:extLst>
            </p:cNvPr>
            <p:cNvSpPr txBox="1"/>
            <p:nvPr/>
          </p:nvSpPr>
          <p:spPr>
            <a:xfrm>
              <a:off x="1818940" y="1983412"/>
              <a:ext cx="825997" cy="16585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99" tIns="25399" rIns="25399" bIns="25399" numCol="1" anchor="t">
              <a:spAutoFit/>
            </a:bodyPr>
            <a:lstStyle>
              <a:lvl1pPr algn="ctr" defTabSz="762000">
                <a:lnSpc>
                  <a:spcPct val="100000"/>
                </a:lnSpc>
                <a:spcBef>
                  <a:spcPts val="0"/>
                </a:spcBef>
                <a:defRPr sz="800">
                  <a:solidFill>
                    <a:srgbClr val="898989"/>
                  </a:solidFill>
                  <a:latin typeface="Gotham Bold"/>
                  <a:ea typeface="Gotham Bold"/>
                  <a:cs typeface="Gotham Bold"/>
                  <a:sym typeface="Gotham Bold"/>
                </a:defRPr>
              </a:lvl1pPr>
            </a:lstStyle>
            <a:p>
              <a:r>
                <a:rPr sz="960"/>
                <a:t>Aluminum foil</a:t>
              </a:r>
            </a:p>
          </p:txBody>
        </p:sp>
        <p:sp>
          <p:nvSpPr>
            <p:cNvPr id="23" name="直接连接符 41">
              <a:extLst>
                <a:ext uri="{FF2B5EF4-FFF2-40B4-BE49-F238E27FC236}">
                  <a16:creationId xmlns:a16="http://schemas.microsoft.com/office/drawing/2014/main" id="{5B24197D-140D-3441-A16D-046F630039E3}"/>
                </a:ext>
              </a:extLst>
            </p:cNvPr>
            <p:cNvSpPr/>
            <p:nvPr/>
          </p:nvSpPr>
          <p:spPr>
            <a:xfrm flipH="1" flipV="1">
              <a:off x="2608720" y="916394"/>
              <a:ext cx="252203" cy="252203"/>
            </a:xfrm>
            <a:prstGeom prst="line">
              <a:avLst/>
            </a:prstGeom>
            <a:noFill/>
            <a:ln w="9525" cap="flat">
              <a:solidFill>
                <a:srgbClr val="DDDDDD"/>
              </a:solidFill>
              <a:prstDash val="solid"/>
              <a:round/>
              <a:headEnd type="oval" w="med" len="med"/>
            </a:ln>
            <a:effectLst/>
          </p:spPr>
          <p:txBody>
            <a:bodyPr wrap="square" lIns="54862" tIns="54862" rIns="54862" bIns="54862" numCol="1" anchor="t">
              <a:noAutofit/>
            </a:bodyPr>
            <a:lstStyle/>
            <a:p>
              <a:pPr>
                <a:lnSpc>
                  <a:spcPct val="90000"/>
                </a:lnSpc>
                <a:defRPr sz="2000">
                  <a:solidFill>
                    <a:srgbClr val="000000"/>
                  </a:solidFill>
                  <a:latin typeface="+mj-lt"/>
                  <a:ea typeface="+mj-ea"/>
                  <a:cs typeface="+mj-cs"/>
                  <a:sym typeface="Helvetica Neue"/>
                </a:defRPr>
              </a:pPr>
              <a:endParaRPr sz="2400"/>
            </a:p>
          </p:txBody>
        </p:sp>
        <p:sp>
          <p:nvSpPr>
            <p:cNvPr id="24" name="直接连接符 44">
              <a:extLst>
                <a:ext uri="{FF2B5EF4-FFF2-40B4-BE49-F238E27FC236}">
                  <a16:creationId xmlns:a16="http://schemas.microsoft.com/office/drawing/2014/main" id="{DA99F54F-D178-8C48-8018-3E408C999033}"/>
                </a:ext>
              </a:extLst>
            </p:cNvPr>
            <p:cNvSpPr/>
            <p:nvPr/>
          </p:nvSpPr>
          <p:spPr>
            <a:xfrm flipV="1">
              <a:off x="2631304" y="1831754"/>
              <a:ext cx="794288" cy="248745"/>
            </a:xfrm>
            <a:prstGeom prst="line">
              <a:avLst/>
            </a:prstGeom>
            <a:noFill/>
            <a:ln w="9525" cap="flat">
              <a:solidFill>
                <a:srgbClr val="DDDDDD"/>
              </a:solidFill>
              <a:prstDash val="solid"/>
              <a:round/>
              <a:tailEnd type="oval" w="med" len="med"/>
            </a:ln>
            <a:effectLst/>
          </p:spPr>
          <p:txBody>
            <a:bodyPr wrap="square" lIns="54862" tIns="54862" rIns="54862" bIns="54862" numCol="1" anchor="t">
              <a:noAutofit/>
            </a:bodyPr>
            <a:lstStyle/>
            <a:p>
              <a:pPr>
                <a:lnSpc>
                  <a:spcPct val="90000"/>
                </a:lnSpc>
                <a:defRPr sz="2000">
                  <a:solidFill>
                    <a:srgbClr val="000000"/>
                  </a:solidFill>
                  <a:latin typeface="+mj-lt"/>
                  <a:ea typeface="+mj-ea"/>
                  <a:cs typeface="+mj-cs"/>
                  <a:sym typeface="Helvetica Neue"/>
                </a:defRPr>
              </a:pPr>
              <a:endParaRPr sz="2400"/>
            </a:p>
          </p:txBody>
        </p:sp>
        <p:sp>
          <p:nvSpPr>
            <p:cNvPr id="25" name="Ordinary Fins">
              <a:extLst>
                <a:ext uri="{FF2B5EF4-FFF2-40B4-BE49-F238E27FC236}">
                  <a16:creationId xmlns:a16="http://schemas.microsoft.com/office/drawing/2014/main" id="{863E6B46-4A94-C844-8A85-A0537D025D56}"/>
                </a:ext>
              </a:extLst>
            </p:cNvPr>
            <p:cNvSpPr txBox="1"/>
            <p:nvPr/>
          </p:nvSpPr>
          <p:spPr>
            <a:xfrm>
              <a:off x="629376" y="2104335"/>
              <a:ext cx="707992" cy="1966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399" tIns="25399" rIns="25399" bIns="25399" numCol="1" anchor="ctr">
              <a:spAutoFit/>
            </a:bodyPr>
            <a:lstStyle/>
            <a:p>
              <a:pPr algn="ctr">
                <a:defRPr sz="1000">
                  <a:solidFill>
                    <a:srgbClr val="898989"/>
                  </a:solidFill>
                </a:defRPr>
              </a:pPr>
              <a:r>
                <a:rPr sz="1200"/>
                <a:t>Ordinary </a:t>
              </a:r>
              <a:r>
                <a:rPr sz="1200" spc="-150"/>
                <a:t>Fins</a:t>
              </a:r>
            </a:p>
          </p:txBody>
        </p:sp>
        <p:sp>
          <p:nvSpPr>
            <p:cNvPr id="26" name="HYPER GRAPFINS">
              <a:extLst>
                <a:ext uri="{FF2B5EF4-FFF2-40B4-BE49-F238E27FC236}">
                  <a16:creationId xmlns:a16="http://schemas.microsoft.com/office/drawing/2014/main" id="{650111E0-086F-A84C-A3B2-DCAB11D9B7D2}"/>
                </a:ext>
              </a:extLst>
            </p:cNvPr>
            <p:cNvSpPr txBox="1"/>
            <p:nvPr/>
          </p:nvSpPr>
          <p:spPr>
            <a:xfrm>
              <a:off x="2953530" y="2104337"/>
              <a:ext cx="1009890" cy="1966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399" tIns="25399" rIns="25399" bIns="25399" numCol="1" anchor="ctr">
              <a:spAutoFit/>
            </a:bodyPr>
            <a:lstStyle>
              <a:lvl1pPr algn="ctr" defTabSz="762000">
                <a:lnSpc>
                  <a:spcPct val="100000"/>
                </a:lnSpc>
                <a:spcBef>
                  <a:spcPts val="0"/>
                </a:spcBef>
                <a:defRPr sz="1000" cap="all">
                  <a:solidFill>
                    <a:srgbClr val="FFFFFF"/>
                  </a:solidFill>
                </a:defRPr>
              </a:lvl1pPr>
            </a:lstStyle>
            <a:p>
              <a:r>
                <a:rPr sz="1200"/>
                <a:t>HYPER GRAPFINS</a:t>
              </a:r>
            </a:p>
          </p:txBody>
        </p:sp>
      </p:grpSp>
      <p:sp>
        <p:nvSpPr>
          <p:cNvPr id="4" name="文本框 3">
            <a:extLst>
              <a:ext uri="{FF2B5EF4-FFF2-40B4-BE49-F238E27FC236}">
                <a16:creationId xmlns:a16="http://schemas.microsoft.com/office/drawing/2014/main" id="{701D1901-6D5A-5040-8E85-87766C93A2BF}"/>
              </a:ext>
            </a:extLst>
          </p:cNvPr>
          <p:cNvSpPr txBox="1"/>
          <p:nvPr/>
        </p:nvSpPr>
        <p:spPr>
          <a:xfrm>
            <a:off x="7099051" y="5655469"/>
            <a:ext cx="3773790" cy="523220"/>
          </a:xfrm>
          <a:prstGeom prst="rect">
            <a:avLst/>
          </a:prstGeom>
          <a:noFill/>
        </p:spPr>
        <p:txBody>
          <a:bodyPr wrap="none" rtlCol="0">
            <a:spAutoFit/>
          </a:bodyPr>
          <a:lstStyle/>
          <a:p>
            <a:r>
              <a:rPr lang="en" altLang="zh-CN" sz="2800" dirty="0">
                <a:solidFill>
                  <a:srgbClr val="000000"/>
                </a:solidFill>
                <a:effectLst/>
                <a:latin typeface="Gotham" panose="02000604030000020004" pitchFamily="2" charset="0"/>
              </a:rPr>
              <a:t>HYPER GRAPFINS™</a:t>
            </a:r>
            <a:endParaRPr lang="en" altLang="zh-CN" sz="2800" dirty="0">
              <a:solidFill>
                <a:srgbClr val="000000"/>
              </a:solidFill>
              <a:effectLst/>
              <a:latin typeface="GOTHAM-BOOK" panose="02000604030000020004" pitchFamily="2" charset="0"/>
            </a:endParaRPr>
          </a:p>
        </p:txBody>
      </p:sp>
      <p:sp>
        <p:nvSpPr>
          <p:cNvPr id="5" name="文本框 4">
            <a:extLst>
              <a:ext uri="{FF2B5EF4-FFF2-40B4-BE49-F238E27FC236}">
                <a16:creationId xmlns:a16="http://schemas.microsoft.com/office/drawing/2014/main" id="{B8B4F8A4-00AB-4D4D-863D-5472D1FCCEDA}"/>
              </a:ext>
            </a:extLst>
          </p:cNvPr>
          <p:cNvSpPr txBox="1"/>
          <p:nvPr/>
        </p:nvSpPr>
        <p:spPr>
          <a:xfrm>
            <a:off x="479250" y="2178522"/>
            <a:ext cx="2191049" cy="523220"/>
          </a:xfrm>
          <a:prstGeom prst="rect">
            <a:avLst/>
          </a:prstGeom>
          <a:noFill/>
        </p:spPr>
        <p:txBody>
          <a:bodyPr wrap="none" rtlCol="0">
            <a:spAutoFit/>
          </a:bodyPr>
          <a:lstStyle/>
          <a:p>
            <a:r>
              <a:rPr lang="en" altLang="zh-CN" sz="1400" dirty="0">
                <a:solidFill>
                  <a:srgbClr val="4C4C4C"/>
                </a:solidFill>
                <a:effectLst/>
                <a:latin typeface="Gotham" panose="02000604030000020004" pitchFamily="2" charset="0"/>
              </a:rPr>
              <a:t>Corrosion Resistance </a:t>
            </a:r>
          </a:p>
          <a:p>
            <a:r>
              <a:rPr lang="en" altLang="zh-CN" sz="1400">
                <a:solidFill>
                  <a:srgbClr val="4C4C4C"/>
                </a:solidFill>
                <a:effectLst/>
                <a:latin typeface="Gotham" panose="02000604030000020004" pitchFamily="2" charset="0"/>
              </a:rPr>
              <a:t>than Blue Coated Fins</a:t>
            </a:r>
          </a:p>
        </p:txBody>
      </p:sp>
      <p:pic>
        <p:nvPicPr>
          <p:cNvPr id="6" name="图片 43" descr="图片 43">
            <a:extLst>
              <a:ext uri="{FF2B5EF4-FFF2-40B4-BE49-F238E27FC236}">
                <a16:creationId xmlns:a16="http://schemas.microsoft.com/office/drawing/2014/main" id="{52E9FD3F-0BB6-9441-A47C-BBC84A5DB75A}"/>
              </a:ext>
            </a:extLst>
          </p:cNvPr>
          <p:cNvPicPr>
            <a:picLocks noChangeAspect="1"/>
          </p:cNvPicPr>
          <p:nvPr/>
        </p:nvPicPr>
        <p:blipFill>
          <a:blip r:embed="rId5"/>
          <a:stretch>
            <a:fillRect/>
          </a:stretch>
        </p:blipFill>
        <p:spPr>
          <a:xfrm>
            <a:off x="7225700" y="5231791"/>
            <a:ext cx="2268467" cy="420668"/>
          </a:xfrm>
          <a:prstGeom prst="rect">
            <a:avLst/>
          </a:prstGeom>
          <a:ln w="12700">
            <a:miter lim="400000"/>
          </a:ln>
        </p:spPr>
      </p:pic>
      <p:sp>
        <p:nvSpPr>
          <p:cNvPr id="8" name="12.5X">
            <a:extLst>
              <a:ext uri="{FF2B5EF4-FFF2-40B4-BE49-F238E27FC236}">
                <a16:creationId xmlns:a16="http://schemas.microsoft.com/office/drawing/2014/main" id="{A51F9E11-9681-3D46-86D0-2F74EF3290CC}"/>
              </a:ext>
            </a:extLst>
          </p:cNvPr>
          <p:cNvSpPr txBox="1"/>
          <p:nvPr/>
        </p:nvSpPr>
        <p:spPr>
          <a:xfrm>
            <a:off x="526050" y="1127401"/>
            <a:ext cx="2539155" cy="11592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399" tIns="25399" rIns="25399" bIns="25399" anchor="ctr">
            <a:spAutoFit/>
          </a:bodyPr>
          <a:lstStyle>
            <a:lvl1pPr defTabSz="914400">
              <a:lnSpc>
                <a:spcPct val="100000"/>
              </a:lnSpc>
              <a:spcBef>
                <a:spcPts val="0"/>
              </a:spcBef>
              <a:defRPr sz="6000">
                <a:solidFill>
                  <a:srgbClr val="0298DC"/>
                </a:solidFill>
                <a:latin typeface="Gotham Bold"/>
                <a:ea typeface="Gotham Bold"/>
                <a:cs typeface="Gotham Bold"/>
                <a:sym typeface="Gotham Bold"/>
              </a:defRPr>
            </a:lvl1pPr>
          </a:lstStyle>
          <a:p>
            <a:r>
              <a:rPr sz="7200" dirty="0">
                <a:solidFill>
                  <a:schemeClr val="tx1">
                    <a:lumMod val="95000"/>
                    <a:lumOff val="5000"/>
                  </a:schemeClr>
                </a:solidFill>
              </a:rPr>
              <a:t>12.5X</a:t>
            </a:r>
          </a:p>
        </p:txBody>
      </p:sp>
      <p:sp>
        <p:nvSpPr>
          <p:cNvPr id="9" name="文本框 8">
            <a:extLst>
              <a:ext uri="{FF2B5EF4-FFF2-40B4-BE49-F238E27FC236}">
                <a16:creationId xmlns:a16="http://schemas.microsoft.com/office/drawing/2014/main" id="{C30DF3B3-5D26-7A42-9A1D-A47366206610}"/>
              </a:ext>
            </a:extLst>
          </p:cNvPr>
          <p:cNvSpPr txBox="1"/>
          <p:nvPr/>
        </p:nvSpPr>
        <p:spPr>
          <a:xfrm>
            <a:off x="479250" y="2685117"/>
            <a:ext cx="4075221" cy="769441"/>
          </a:xfrm>
          <a:prstGeom prst="rect">
            <a:avLst/>
          </a:prstGeom>
          <a:noFill/>
        </p:spPr>
        <p:txBody>
          <a:bodyPr wrap="square" rtlCol="0">
            <a:spAutoFit/>
          </a:bodyPr>
          <a:lstStyle/>
          <a:p>
            <a:r>
              <a:rPr lang="en" altLang="zh-CN" sz="1100">
                <a:solidFill>
                  <a:srgbClr val="767676"/>
                </a:solidFill>
                <a:effectLst/>
                <a:latin typeface="GOTHAM-BOOK" panose="02000604030000020004" pitchFamily="2" charset="0"/>
              </a:rPr>
              <a:t>Graphene is a single monolayer of carbon atoms, tightly bound in a hexagonal honeycomb lattice.</a:t>
            </a:r>
          </a:p>
          <a:p>
            <a:r>
              <a:rPr lang="en" altLang="zh-CN" sz="1100">
                <a:solidFill>
                  <a:srgbClr val="767676"/>
                </a:solidFill>
                <a:effectLst/>
                <a:latin typeface="GOTHAM-BOOK" panose="02000604030000020004" pitchFamily="2" charset="0"/>
              </a:rPr>
              <a:t>When graphene is added to the anti-corrosion layer, the density of the layer can be improved to resist corrosion.</a:t>
            </a:r>
          </a:p>
        </p:txBody>
      </p:sp>
      <p:pic>
        <p:nvPicPr>
          <p:cNvPr id="10" name="图像" descr="图像">
            <a:extLst>
              <a:ext uri="{FF2B5EF4-FFF2-40B4-BE49-F238E27FC236}">
                <a16:creationId xmlns:a16="http://schemas.microsoft.com/office/drawing/2014/main" id="{F963BFAF-3F3F-9B4C-9595-D1AB75573958}"/>
              </a:ext>
            </a:extLst>
          </p:cNvPr>
          <p:cNvPicPr>
            <a:picLocks noChangeAspect="1"/>
          </p:cNvPicPr>
          <p:nvPr/>
        </p:nvPicPr>
        <p:blipFill rotWithShape="1">
          <a:blip r:embed="rId6"/>
          <a:srcRect t="34746" r="9467"/>
          <a:stretch/>
        </p:blipFill>
        <p:spPr>
          <a:xfrm>
            <a:off x="5279823" y="0"/>
            <a:ext cx="6920073" cy="5055441"/>
          </a:xfrm>
          <a:prstGeom prst="rect">
            <a:avLst/>
          </a:prstGeom>
          <a:ln w="12700" cap="flat">
            <a:noFill/>
            <a:miter lim="400000"/>
          </a:ln>
          <a:effectLst/>
        </p:spPr>
      </p:pic>
      <p:grpSp>
        <p:nvGrpSpPr>
          <p:cNvPr id="29" name="组合 28">
            <a:extLst>
              <a:ext uri="{FF2B5EF4-FFF2-40B4-BE49-F238E27FC236}">
                <a16:creationId xmlns:a16="http://schemas.microsoft.com/office/drawing/2014/main" id="{E1A11D4E-C421-3E4C-93F3-6C66B4E1C447}"/>
              </a:ext>
            </a:extLst>
          </p:cNvPr>
          <p:cNvGrpSpPr/>
          <p:nvPr/>
        </p:nvGrpSpPr>
        <p:grpSpPr>
          <a:xfrm>
            <a:off x="6899974" y="1205541"/>
            <a:ext cx="6107280" cy="3435349"/>
            <a:chOff x="7464811" y="1672039"/>
            <a:chExt cx="5330621" cy="2998478"/>
          </a:xfrm>
        </p:grpSpPr>
        <p:pic>
          <p:nvPicPr>
            <p:cNvPr id="11" name="图片 15" descr="图片 15">
              <a:extLst>
                <a:ext uri="{FF2B5EF4-FFF2-40B4-BE49-F238E27FC236}">
                  <a16:creationId xmlns:a16="http://schemas.microsoft.com/office/drawing/2014/main" id="{D1C75ECE-14A4-414B-B84B-B5C3D9C0C539}"/>
                </a:ext>
              </a:extLst>
            </p:cNvPr>
            <p:cNvPicPr>
              <a:picLocks noChangeAspect="1"/>
            </p:cNvPicPr>
            <p:nvPr/>
          </p:nvPicPr>
          <p:blipFill>
            <a:blip r:embed="rId7"/>
            <a:stretch>
              <a:fillRect/>
            </a:stretch>
          </p:blipFill>
          <p:spPr>
            <a:xfrm>
              <a:off x="7464811" y="1672039"/>
              <a:ext cx="5330621" cy="2998478"/>
            </a:xfrm>
            <a:prstGeom prst="rect">
              <a:avLst/>
            </a:prstGeom>
            <a:ln w="12700" cap="flat">
              <a:noFill/>
              <a:miter lim="400000"/>
            </a:ln>
            <a:effectLst/>
          </p:spPr>
        </p:pic>
        <p:pic>
          <p:nvPicPr>
            <p:cNvPr id="12" name="图像">
              <a:extLst>
                <a:ext uri="{FF2B5EF4-FFF2-40B4-BE49-F238E27FC236}">
                  <a16:creationId xmlns:a16="http://schemas.microsoft.com/office/drawing/2014/main" id="{17BBB1B8-68A9-294C-8558-174980858ACE}"/>
                </a:ext>
              </a:extLst>
            </p:cNvPr>
            <p:cNvPicPr>
              <a:picLocks noChangeAspect="1"/>
            </p:cNvPicPr>
            <p:nvPr/>
          </p:nvPicPr>
          <p:blipFill>
            <a:blip r:embed="rId8"/>
            <a:srcRect/>
            <a:stretch/>
          </p:blipFill>
          <p:spPr>
            <a:xfrm>
              <a:off x="8306107" y="3321357"/>
              <a:ext cx="1379416" cy="1229237"/>
            </a:xfrm>
            <a:prstGeom prst="rect">
              <a:avLst/>
            </a:prstGeom>
            <a:ln w="12700" cap="flat">
              <a:noFill/>
              <a:miter lim="400000"/>
            </a:ln>
            <a:effectLst/>
          </p:spPr>
        </p:pic>
      </p:grpSp>
      <p:sp>
        <p:nvSpPr>
          <p:cNvPr id="27" name="Corrosion Resistance…">
            <a:extLst>
              <a:ext uri="{FF2B5EF4-FFF2-40B4-BE49-F238E27FC236}">
                <a16:creationId xmlns:a16="http://schemas.microsoft.com/office/drawing/2014/main" id="{FA060316-B840-CA41-9071-B791C0A12BD3}"/>
              </a:ext>
            </a:extLst>
          </p:cNvPr>
          <p:cNvSpPr txBox="1"/>
          <p:nvPr/>
        </p:nvSpPr>
        <p:spPr>
          <a:xfrm>
            <a:off x="518707" y="5652459"/>
            <a:ext cx="5092996" cy="2585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4862" tIns="54862" rIns="54862" bIns="54862">
            <a:spAutoFit/>
          </a:bodyPr>
          <a:lstStyle>
            <a:lvl1pPr defTabSz="762000">
              <a:lnSpc>
                <a:spcPct val="100000"/>
              </a:lnSpc>
              <a:spcBef>
                <a:spcPts val="0"/>
              </a:spcBef>
              <a:defRPr sz="400">
                <a:solidFill>
                  <a:srgbClr val="898989"/>
                </a:solidFill>
                <a:latin typeface="Gotham-Book"/>
                <a:ea typeface="Gotham-Book"/>
                <a:cs typeface="Gotham-Book"/>
                <a:sym typeface="Gotham Book"/>
              </a:defRPr>
            </a:lvl1pPr>
          </a:lstStyle>
          <a:p>
            <a:r>
              <a:rPr sz="480"/>
              <a:t>*</a:t>
            </a:r>
            <a:r>
              <a:rPr lang="zh-CN" altLang="en-US" sz="480"/>
              <a:t> </a:t>
            </a:r>
            <a:r>
              <a:rPr sz="480"/>
              <a:t>The judgment standard of corrosion resistance is based on comparing the maximum corrosion area ratio of the rating number in JIS Z 2371-2015. Compared samples are Midea fins: Midea blue coated fins in HD2202-2/HW3308. Midea HYPER GRAPFINS in HMD011/HW3308. </a:t>
            </a:r>
          </a:p>
        </p:txBody>
      </p:sp>
      <p:pic>
        <p:nvPicPr>
          <p:cNvPr id="28" name="图片 12">
            <a:extLst>
              <a:ext uri="{FF2B5EF4-FFF2-40B4-BE49-F238E27FC236}">
                <a16:creationId xmlns:a16="http://schemas.microsoft.com/office/drawing/2014/main" id="{A576845F-6615-AD40-A00A-BF6957055EA6}"/>
              </a:ext>
            </a:extLst>
          </p:cNvPr>
          <p:cNvPicPr>
            <a:picLocks noChangeAspect="1"/>
          </p:cNvPicPr>
          <p:nvPr/>
        </p:nvPicPr>
        <p:blipFill>
          <a:blip r:embed="rId9"/>
          <a:srcRect/>
          <a:stretch/>
        </p:blipFill>
        <p:spPr>
          <a:xfrm>
            <a:off x="5701948" y="1954539"/>
            <a:ext cx="1604460" cy="1494406"/>
          </a:xfrm>
          <a:prstGeom prst="rect">
            <a:avLst/>
          </a:prstGeom>
          <a:ln w="12700" cap="flat">
            <a:noFill/>
            <a:miter lim="400000"/>
          </a:ln>
          <a:effectLst/>
        </p:spPr>
      </p:pic>
    </p:spTree>
    <p:extLst>
      <p:ext uri="{BB962C8B-B14F-4D97-AF65-F5344CB8AC3E}">
        <p14:creationId xmlns:p14="http://schemas.microsoft.com/office/powerpoint/2010/main" val="1978049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E09F762-6B88-0342-A6F3-A47390ECA84A}"/>
              </a:ext>
            </a:extLst>
          </p:cNvPr>
          <p:cNvSpPr txBox="1"/>
          <p:nvPr/>
        </p:nvSpPr>
        <p:spPr>
          <a:xfrm>
            <a:off x="651138" y="1569679"/>
            <a:ext cx="3773790" cy="523220"/>
          </a:xfrm>
          <a:prstGeom prst="rect">
            <a:avLst/>
          </a:prstGeom>
          <a:noFill/>
        </p:spPr>
        <p:txBody>
          <a:bodyPr wrap="none" rtlCol="0">
            <a:spAutoFit/>
          </a:bodyPr>
          <a:lstStyle/>
          <a:p>
            <a:r>
              <a:rPr lang="en" altLang="zh-CN" sz="2800" dirty="0">
                <a:solidFill>
                  <a:srgbClr val="000000"/>
                </a:solidFill>
                <a:effectLst/>
                <a:latin typeface="Gotham" panose="02000604030000020004" pitchFamily="2" charset="0"/>
              </a:rPr>
              <a:t>HYPER GRAPFINS™</a:t>
            </a:r>
            <a:endParaRPr lang="en" altLang="zh-CN" sz="2800" dirty="0">
              <a:solidFill>
                <a:srgbClr val="000000"/>
              </a:solidFill>
              <a:effectLst/>
              <a:latin typeface="GOTHAM-BOOK" panose="02000604030000020004" pitchFamily="2" charset="0"/>
            </a:endParaRPr>
          </a:p>
        </p:txBody>
      </p:sp>
      <p:pic>
        <p:nvPicPr>
          <p:cNvPr id="5" name="图片 43" descr="图片 43">
            <a:extLst>
              <a:ext uri="{FF2B5EF4-FFF2-40B4-BE49-F238E27FC236}">
                <a16:creationId xmlns:a16="http://schemas.microsoft.com/office/drawing/2014/main" id="{E8592F64-0E2F-FA49-AB29-8CDCB895561C}"/>
              </a:ext>
            </a:extLst>
          </p:cNvPr>
          <p:cNvPicPr>
            <a:picLocks noChangeAspect="1"/>
          </p:cNvPicPr>
          <p:nvPr/>
        </p:nvPicPr>
        <p:blipFill>
          <a:blip r:embed="rId2"/>
          <a:stretch>
            <a:fillRect/>
          </a:stretch>
        </p:blipFill>
        <p:spPr>
          <a:xfrm>
            <a:off x="777787" y="1146001"/>
            <a:ext cx="2268467" cy="420668"/>
          </a:xfrm>
          <a:prstGeom prst="rect">
            <a:avLst/>
          </a:prstGeom>
          <a:ln w="12700">
            <a:miter lim="400000"/>
          </a:ln>
        </p:spPr>
      </p:pic>
      <p:sp>
        <p:nvSpPr>
          <p:cNvPr id="6" name="文本框 5">
            <a:extLst>
              <a:ext uri="{FF2B5EF4-FFF2-40B4-BE49-F238E27FC236}">
                <a16:creationId xmlns:a16="http://schemas.microsoft.com/office/drawing/2014/main" id="{2CE60308-1114-1748-9EC6-7A0DABECDD61}"/>
              </a:ext>
            </a:extLst>
          </p:cNvPr>
          <p:cNvSpPr txBox="1"/>
          <p:nvPr/>
        </p:nvSpPr>
        <p:spPr>
          <a:xfrm>
            <a:off x="680634" y="2092899"/>
            <a:ext cx="3168240" cy="307777"/>
          </a:xfrm>
          <a:prstGeom prst="rect">
            <a:avLst/>
          </a:prstGeom>
          <a:noFill/>
        </p:spPr>
        <p:txBody>
          <a:bodyPr wrap="none" rtlCol="0">
            <a:spAutoFit/>
          </a:bodyPr>
          <a:lstStyle/>
          <a:p>
            <a:r>
              <a:rPr lang="en" altLang="zh-CN" sz="1400" dirty="0">
                <a:solidFill>
                  <a:srgbClr val="4C4C4C"/>
                </a:solidFill>
                <a:effectLst/>
                <a:latin typeface="Gotham" panose="02000604030000020004" pitchFamily="2" charset="0"/>
              </a:rPr>
              <a:t>Verified By Three Test Standards</a:t>
            </a:r>
          </a:p>
        </p:txBody>
      </p:sp>
      <p:pic>
        <p:nvPicPr>
          <p:cNvPr id="7" name="pasted-image.png" descr="pasted-image.png">
            <a:extLst>
              <a:ext uri="{FF2B5EF4-FFF2-40B4-BE49-F238E27FC236}">
                <a16:creationId xmlns:a16="http://schemas.microsoft.com/office/drawing/2014/main" id="{45F43680-CD71-5B4B-A87C-25A53CC02458}"/>
              </a:ext>
            </a:extLst>
          </p:cNvPr>
          <p:cNvPicPr>
            <a:picLocks noChangeAspect="1"/>
          </p:cNvPicPr>
          <p:nvPr/>
        </p:nvPicPr>
        <p:blipFill rotWithShape="1">
          <a:blip r:embed="rId3"/>
          <a:srcRect l="-1" r="46466" b="10756"/>
          <a:stretch/>
        </p:blipFill>
        <p:spPr>
          <a:xfrm>
            <a:off x="4671047" y="-194323"/>
            <a:ext cx="7520953" cy="7052323"/>
          </a:xfrm>
          <a:prstGeom prst="rect">
            <a:avLst/>
          </a:prstGeom>
          <a:ln w="12700">
            <a:miter lim="400000"/>
          </a:ln>
        </p:spPr>
      </p:pic>
      <p:sp>
        <p:nvSpPr>
          <p:cNvPr id="11" name="矩形 10">
            <a:extLst>
              <a:ext uri="{FF2B5EF4-FFF2-40B4-BE49-F238E27FC236}">
                <a16:creationId xmlns:a16="http://schemas.microsoft.com/office/drawing/2014/main" id="{0D919B28-175F-3D45-92F8-8080AA5D0B9E}"/>
              </a:ext>
            </a:extLst>
          </p:cNvPr>
          <p:cNvSpPr/>
          <p:nvPr/>
        </p:nvSpPr>
        <p:spPr>
          <a:xfrm>
            <a:off x="757692" y="2594987"/>
            <a:ext cx="4365525" cy="1125415"/>
          </a:xfrm>
          <a:custGeom>
            <a:avLst/>
            <a:gdLst>
              <a:gd name="connsiteX0" fmla="*/ 0 w 4382739"/>
              <a:gd name="connsiteY0" fmla="*/ 0 h 1125415"/>
              <a:gd name="connsiteX1" fmla="*/ 4382739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10048 h 1135463"/>
              <a:gd name="connsiteX1" fmla="*/ 4000901 w 4382739"/>
              <a:gd name="connsiteY1" fmla="*/ 0 h 1135463"/>
              <a:gd name="connsiteX2" fmla="*/ 4382739 w 4382739"/>
              <a:gd name="connsiteY2" fmla="*/ 1135463 h 1135463"/>
              <a:gd name="connsiteX3" fmla="*/ 0 w 4382739"/>
              <a:gd name="connsiteY3" fmla="*/ 1135463 h 1135463"/>
              <a:gd name="connsiteX4" fmla="*/ 0 w 4382739"/>
              <a:gd name="connsiteY4" fmla="*/ 10048 h 1135463"/>
              <a:gd name="connsiteX0" fmla="*/ 0 w 4382739"/>
              <a:gd name="connsiteY0" fmla="*/ 20096 h 1145511"/>
              <a:gd name="connsiteX1" fmla="*/ 3689402 w 4382739"/>
              <a:gd name="connsiteY1" fmla="*/ 0 h 1145511"/>
              <a:gd name="connsiteX2" fmla="*/ 4382739 w 4382739"/>
              <a:gd name="connsiteY2" fmla="*/ 1145511 h 1145511"/>
              <a:gd name="connsiteX3" fmla="*/ 0 w 4382739"/>
              <a:gd name="connsiteY3" fmla="*/ 1145511 h 1145511"/>
              <a:gd name="connsiteX4" fmla="*/ 0 w 4382739"/>
              <a:gd name="connsiteY4" fmla="*/ 20096 h 1145511"/>
              <a:gd name="connsiteX0" fmla="*/ 0 w 4382739"/>
              <a:gd name="connsiteY0" fmla="*/ 0 h 1125415"/>
              <a:gd name="connsiteX1" fmla="*/ 3880320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44 h 1125459"/>
              <a:gd name="connsiteX1" fmla="*/ 3880320 w 4382739"/>
              <a:gd name="connsiteY1" fmla="*/ 44 h 1125459"/>
              <a:gd name="connsiteX2" fmla="*/ 4382739 w 4382739"/>
              <a:gd name="connsiteY2" fmla="*/ 1125459 h 1125459"/>
              <a:gd name="connsiteX3" fmla="*/ 0 w 4382739"/>
              <a:gd name="connsiteY3" fmla="*/ 1125459 h 1125459"/>
              <a:gd name="connsiteX4" fmla="*/ 0 w 4382739"/>
              <a:gd name="connsiteY4" fmla="*/ 44 h 1125459"/>
              <a:gd name="connsiteX0" fmla="*/ 0 w 4139691"/>
              <a:gd name="connsiteY0" fmla="*/ 81131 h 1206546"/>
              <a:gd name="connsiteX1" fmla="*/ 3880320 w 4139691"/>
              <a:gd name="connsiteY1" fmla="*/ 81131 h 1206546"/>
              <a:gd name="connsiteX2" fmla="*/ 3900418 w 4139691"/>
              <a:gd name="connsiteY2" fmla="*/ 1176401 h 1206546"/>
              <a:gd name="connsiteX3" fmla="*/ 0 w 4139691"/>
              <a:gd name="connsiteY3" fmla="*/ 1206546 h 1206546"/>
              <a:gd name="connsiteX4" fmla="*/ 0 w 4139691"/>
              <a:gd name="connsiteY4" fmla="*/ 81131 h 1206546"/>
              <a:gd name="connsiteX0" fmla="*/ 0 w 4313991"/>
              <a:gd name="connsiteY0" fmla="*/ 81131 h 1206546"/>
              <a:gd name="connsiteX1" fmla="*/ 3880320 w 4313991"/>
              <a:gd name="connsiteY1" fmla="*/ 81131 h 1206546"/>
              <a:gd name="connsiteX2" fmla="*/ 3900418 w 4313991"/>
              <a:gd name="connsiteY2" fmla="*/ 1176401 h 1206546"/>
              <a:gd name="connsiteX3" fmla="*/ 0 w 4313991"/>
              <a:gd name="connsiteY3" fmla="*/ 1206546 h 1206546"/>
              <a:gd name="connsiteX4" fmla="*/ 0 w 4313991"/>
              <a:gd name="connsiteY4" fmla="*/ 81131 h 1206546"/>
              <a:gd name="connsiteX0" fmla="*/ 0 w 4338059"/>
              <a:gd name="connsiteY0" fmla="*/ 0 h 1125415"/>
              <a:gd name="connsiteX1" fmla="*/ 3880320 w 4338059"/>
              <a:gd name="connsiteY1" fmla="*/ 0 h 1125415"/>
              <a:gd name="connsiteX2" fmla="*/ 3900418 w 4338059"/>
              <a:gd name="connsiteY2" fmla="*/ 1095270 h 1125415"/>
              <a:gd name="connsiteX3" fmla="*/ 0 w 4338059"/>
              <a:gd name="connsiteY3" fmla="*/ 1125415 h 1125415"/>
              <a:gd name="connsiteX4" fmla="*/ 0 w 4338059"/>
              <a:gd name="connsiteY4" fmla="*/ 0 h 1125415"/>
              <a:gd name="connsiteX0" fmla="*/ 0 w 4366603"/>
              <a:gd name="connsiteY0" fmla="*/ 0 h 1125415"/>
              <a:gd name="connsiteX1" fmla="*/ 3880320 w 4366603"/>
              <a:gd name="connsiteY1" fmla="*/ 0 h 1125415"/>
              <a:gd name="connsiteX2" fmla="*/ 3900418 w 4366603"/>
              <a:gd name="connsiteY2" fmla="*/ 1095270 h 1125415"/>
              <a:gd name="connsiteX3" fmla="*/ 0 w 4366603"/>
              <a:gd name="connsiteY3" fmla="*/ 1125415 h 1125415"/>
              <a:gd name="connsiteX4" fmla="*/ 0 w 4366603"/>
              <a:gd name="connsiteY4" fmla="*/ 0 h 1125415"/>
              <a:gd name="connsiteX0" fmla="*/ 0 w 4308775"/>
              <a:gd name="connsiteY0" fmla="*/ 83364 h 1208779"/>
              <a:gd name="connsiteX1" fmla="*/ 3880320 w 4308775"/>
              <a:gd name="connsiteY1" fmla="*/ 83364 h 1208779"/>
              <a:gd name="connsiteX2" fmla="*/ 3890369 w 4308775"/>
              <a:gd name="connsiteY2" fmla="*/ 1208779 h 1208779"/>
              <a:gd name="connsiteX3" fmla="*/ 0 w 4308775"/>
              <a:gd name="connsiteY3" fmla="*/ 1208779 h 1208779"/>
              <a:gd name="connsiteX4" fmla="*/ 0 w 4308775"/>
              <a:gd name="connsiteY4" fmla="*/ 83364 h 1208779"/>
              <a:gd name="connsiteX0" fmla="*/ 0 w 4348435"/>
              <a:gd name="connsiteY0" fmla="*/ 83364 h 1208814"/>
              <a:gd name="connsiteX1" fmla="*/ 3880320 w 4348435"/>
              <a:gd name="connsiteY1" fmla="*/ 83364 h 1208814"/>
              <a:gd name="connsiteX2" fmla="*/ 3890369 w 4348435"/>
              <a:gd name="connsiteY2" fmla="*/ 1208779 h 1208814"/>
              <a:gd name="connsiteX3" fmla="*/ 0 w 4348435"/>
              <a:gd name="connsiteY3" fmla="*/ 1208779 h 1208814"/>
              <a:gd name="connsiteX4" fmla="*/ 0 w 4348435"/>
              <a:gd name="connsiteY4" fmla="*/ 83364 h 1208814"/>
              <a:gd name="connsiteX0" fmla="*/ 0 w 4321412"/>
              <a:gd name="connsiteY0" fmla="*/ 83364 h 1208814"/>
              <a:gd name="connsiteX1" fmla="*/ 3880320 w 4321412"/>
              <a:gd name="connsiteY1" fmla="*/ 83364 h 1208814"/>
              <a:gd name="connsiteX2" fmla="*/ 3840127 w 4321412"/>
              <a:gd name="connsiteY2" fmla="*/ 1208779 h 1208814"/>
              <a:gd name="connsiteX3" fmla="*/ 0 w 4321412"/>
              <a:gd name="connsiteY3" fmla="*/ 1208779 h 1208814"/>
              <a:gd name="connsiteX4" fmla="*/ 0 w 4321412"/>
              <a:gd name="connsiteY4" fmla="*/ 83364 h 1208814"/>
              <a:gd name="connsiteX0" fmla="*/ 0 w 4329358"/>
              <a:gd name="connsiteY0" fmla="*/ 8 h 1125452"/>
              <a:gd name="connsiteX1" fmla="*/ 3880320 w 4329358"/>
              <a:gd name="connsiteY1" fmla="*/ 8 h 1125452"/>
              <a:gd name="connsiteX2" fmla="*/ 3840127 w 4329358"/>
              <a:gd name="connsiteY2" fmla="*/ 1125423 h 1125452"/>
              <a:gd name="connsiteX3" fmla="*/ 0 w 4329358"/>
              <a:gd name="connsiteY3" fmla="*/ 1125423 h 1125452"/>
              <a:gd name="connsiteX4" fmla="*/ 0 w 4329358"/>
              <a:gd name="connsiteY4" fmla="*/ 8 h 1125452"/>
              <a:gd name="connsiteX0" fmla="*/ 0 w 4305278"/>
              <a:gd name="connsiteY0" fmla="*/ 0 h 1208034"/>
              <a:gd name="connsiteX1" fmla="*/ 3799933 w 4305278"/>
              <a:gd name="connsiteY1" fmla="*/ 10048 h 1208034"/>
              <a:gd name="connsiteX2" fmla="*/ 3840127 w 4305278"/>
              <a:gd name="connsiteY2" fmla="*/ 1125415 h 1208034"/>
              <a:gd name="connsiteX3" fmla="*/ 0 w 4305278"/>
              <a:gd name="connsiteY3" fmla="*/ 1125415 h 1208034"/>
              <a:gd name="connsiteX4" fmla="*/ 0 w 4305278"/>
              <a:gd name="connsiteY4" fmla="*/ 0 h 1208034"/>
              <a:gd name="connsiteX0" fmla="*/ 0 w 4316395"/>
              <a:gd name="connsiteY0" fmla="*/ 0 h 1206546"/>
              <a:gd name="connsiteX1" fmla="*/ 3820030 w 4316395"/>
              <a:gd name="connsiteY1" fmla="*/ 30145 h 1206546"/>
              <a:gd name="connsiteX2" fmla="*/ 3840127 w 4316395"/>
              <a:gd name="connsiteY2" fmla="*/ 1125415 h 1206546"/>
              <a:gd name="connsiteX3" fmla="*/ 0 w 4316395"/>
              <a:gd name="connsiteY3" fmla="*/ 1125415 h 1206546"/>
              <a:gd name="connsiteX4" fmla="*/ 0 w 4316395"/>
              <a:gd name="connsiteY4" fmla="*/ 0 h 1206546"/>
              <a:gd name="connsiteX0" fmla="*/ 0 w 4322026"/>
              <a:gd name="connsiteY0" fmla="*/ 0 h 1208035"/>
              <a:gd name="connsiteX1" fmla="*/ 3830078 w 4322026"/>
              <a:gd name="connsiteY1" fmla="*/ 10048 h 1208035"/>
              <a:gd name="connsiteX2" fmla="*/ 3840127 w 4322026"/>
              <a:gd name="connsiteY2" fmla="*/ 1125415 h 1208035"/>
              <a:gd name="connsiteX3" fmla="*/ 0 w 4322026"/>
              <a:gd name="connsiteY3" fmla="*/ 1125415 h 1208035"/>
              <a:gd name="connsiteX4" fmla="*/ 0 w 4322026"/>
              <a:gd name="connsiteY4" fmla="*/ 0 h 1208035"/>
              <a:gd name="connsiteX0" fmla="*/ 0 w 4360360"/>
              <a:gd name="connsiteY0" fmla="*/ 0 h 1125415"/>
              <a:gd name="connsiteX1" fmla="*/ 3830078 w 4360360"/>
              <a:gd name="connsiteY1" fmla="*/ 10048 h 1125415"/>
              <a:gd name="connsiteX2" fmla="*/ 3840127 w 4360360"/>
              <a:gd name="connsiteY2" fmla="*/ 1125415 h 1125415"/>
              <a:gd name="connsiteX3" fmla="*/ 0 w 4360360"/>
              <a:gd name="connsiteY3" fmla="*/ 1125415 h 1125415"/>
              <a:gd name="connsiteX4" fmla="*/ 0 w 4360360"/>
              <a:gd name="connsiteY4" fmla="*/ 0 h 1125415"/>
              <a:gd name="connsiteX0" fmla="*/ 0 w 4347204"/>
              <a:gd name="connsiteY0" fmla="*/ 75222 h 1200637"/>
              <a:gd name="connsiteX1" fmla="*/ 3830078 w 4347204"/>
              <a:gd name="connsiteY1" fmla="*/ 85270 h 1200637"/>
              <a:gd name="connsiteX2" fmla="*/ 3830079 w 4347204"/>
              <a:gd name="connsiteY2" fmla="*/ 1200637 h 1200637"/>
              <a:gd name="connsiteX3" fmla="*/ 0 w 4347204"/>
              <a:gd name="connsiteY3" fmla="*/ 1200637 h 1200637"/>
              <a:gd name="connsiteX4" fmla="*/ 0 w 4347204"/>
              <a:gd name="connsiteY4" fmla="*/ 75222 h 1200637"/>
              <a:gd name="connsiteX0" fmla="*/ 0 w 4365525"/>
              <a:gd name="connsiteY0" fmla="*/ 0 h 1125415"/>
              <a:gd name="connsiteX1" fmla="*/ 3830078 w 4365525"/>
              <a:gd name="connsiteY1" fmla="*/ 10048 h 1125415"/>
              <a:gd name="connsiteX2" fmla="*/ 3830079 w 4365525"/>
              <a:gd name="connsiteY2" fmla="*/ 1125415 h 1125415"/>
              <a:gd name="connsiteX3" fmla="*/ 0 w 4365525"/>
              <a:gd name="connsiteY3" fmla="*/ 1125415 h 1125415"/>
              <a:gd name="connsiteX4" fmla="*/ 0 w 4365525"/>
              <a:gd name="connsiteY4" fmla="*/ 0 h 1125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525" h="1125415">
                <a:moveTo>
                  <a:pt x="0" y="0"/>
                </a:moveTo>
                <a:lnTo>
                  <a:pt x="3830078" y="10048"/>
                </a:lnTo>
                <a:cubicBezTo>
                  <a:pt x="4518665" y="16747"/>
                  <a:pt x="4568908" y="1120390"/>
                  <a:pt x="3830079" y="1125415"/>
                </a:cubicBezTo>
                <a:lnTo>
                  <a:pt x="0" y="1125415"/>
                </a:lnTo>
                <a:lnTo>
                  <a:pt x="0" y="0"/>
                </a:lnTo>
                <a:close/>
              </a:path>
            </a:pathLst>
          </a:custGeom>
          <a:gradFill flip="none" rotWithShape="1">
            <a:gsLst>
              <a:gs pos="0">
                <a:srgbClr val="4DEBFF"/>
              </a:gs>
              <a:gs pos="100000">
                <a:srgbClr val="7BF4D5">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3" name="矩形 10">
            <a:extLst>
              <a:ext uri="{FF2B5EF4-FFF2-40B4-BE49-F238E27FC236}">
                <a16:creationId xmlns:a16="http://schemas.microsoft.com/office/drawing/2014/main" id="{C0164197-60C9-6344-A48C-E84D32715B5B}"/>
              </a:ext>
            </a:extLst>
          </p:cNvPr>
          <p:cNvSpPr/>
          <p:nvPr/>
        </p:nvSpPr>
        <p:spPr>
          <a:xfrm>
            <a:off x="757692" y="3790741"/>
            <a:ext cx="4365525" cy="1125415"/>
          </a:xfrm>
          <a:custGeom>
            <a:avLst/>
            <a:gdLst>
              <a:gd name="connsiteX0" fmla="*/ 0 w 4382739"/>
              <a:gd name="connsiteY0" fmla="*/ 0 h 1125415"/>
              <a:gd name="connsiteX1" fmla="*/ 4382739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10048 h 1135463"/>
              <a:gd name="connsiteX1" fmla="*/ 4000901 w 4382739"/>
              <a:gd name="connsiteY1" fmla="*/ 0 h 1135463"/>
              <a:gd name="connsiteX2" fmla="*/ 4382739 w 4382739"/>
              <a:gd name="connsiteY2" fmla="*/ 1135463 h 1135463"/>
              <a:gd name="connsiteX3" fmla="*/ 0 w 4382739"/>
              <a:gd name="connsiteY3" fmla="*/ 1135463 h 1135463"/>
              <a:gd name="connsiteX4" fmla="*/ 0 w 4382739"/>
              <a:gd name="connsiteY4" fmla="*/ 10048 h 1135463"/>
              <a:gd name="connsiteX0" fmla="*/ 0 w 4382739"/>
              <a:gd name="connsiteY0" fmla="*/ 20096 h 1145511"/>
              <a:gd name="connsiteX1" fmla="*/ 3689402 w 4382739"/>
              <a:gd name="connsiteY1" fmla="*/ 0 h 1145511"/>
              <a:gd name="connsiteX2" fmla="*/ 4382739 w 4382739"/>
              <a:gd name="connsiteY2" fmla="*/ 1145511 h 1145511"/>
              <a:gd name="connsiteX3" fmla="*/ 0 w 4382739"/>
              <a:gd name="connsiteY3" fmla="*/ 1145511 h 1145511"/>
              <a:gd name="connsiteX4" fmla="*/ 0 w 4382739"/>
              <a:gd name="connsiteY4" fmla="*/ 20096 h 1145511"/>
              <a:gd name="connsiteX0" fmla="*/ 0 w 4382739"/>
              <a:gd name="connsiteY0" fmla="*/ 0 h 1125415"/>
              <a:gd name="connsiteX1" fmla="*/ 3880320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44 h 1125459"/>
              <a:gd name="connsiteX1" fmla="*/ 3880320 w 4382739"/>
              <a:gd name="connsiteY1" fmla="*/ 44 h 1125459"/>
              <a:gd name="connsiteX2" fmla="*/ 4382739 w 4382739"/>
              <a:gd name="connsiteY2" fmla="*/ 1125459 h 1125459"/>
              <a:gd name="connsiteX3" fmla="*/ 0 w 4382739"/>
              <a:gd name="connsiteY3" fmla="*/ 1125459 h 1125459"/>
              <a:gd name="connsiteX4" fmla="*/ 0 w 4382739"/>
              <a:gd name="connsiteY4" fmla="*/ 44 h 1125459"/>
              <a:gd name="connsiteX0" fmla="*/ 0 w 4139691"/>
              <a:gd name="connsiteY0" fmla="*/ 81131 h 1206546"/>
              <a:gd name="connsiteX1" fmla="*/ 3880320 w 4139691"/>
              <a:gd name="connsiteY1" fmla="*/ 81131 h 1206546"/>
              <a:gd name="connsiteX2" fmla="*/ 3900418 w 4139691"/>
              <a:gd name="connsiteY2" fmla="*/ 1176401 h 1206546"/>
              <a:gd name="connsiteX3" fmla="*/ 0 w 4139691"/>
              <a:gd name="connsiteY3" fmla="*/ 1206546 h 1206546"/>
              <a:gd name="connsiteX4" fmla="*/ 0 w 4139691"/>
              <a:gd name="connsiteY4" fmla="*/ 81131 h 1206546"/>
              <a:gd name="connsiteX0" fmla="*/ 0 w 4313991"/>
              <a:gd name="connsiteY0" fmla="*/ 81131 h 1206546"/>
              <a:gd name="connsiteX1" fmla="*/ 3880320 w 4313991"/>
              <a:gd name="connsiteY1" fmla="*/ 81131 h 1206546"/>
              <a:gd name="connsiteX2" fmla="*/ 3900418 w 4313991"/>
              <a:gd name="connsiteY2" fmla="*/ 1176401 h 1206546"/>
              <a:gd name="connsiteX3" fmla="*/ 0 w 4313991"/>
              <a:gd name="connsiteY3" fmla="*/ 1206546 h 1206546"/>
              <a:gd name="connsiteX4" fmla="*/ 0 w 4313991"/>
              <a:gd name="connsiteY4" fmla="*/ 81131 h 1206546"/>
              <a:gd name="connsiteX0" fmla="*/ 0 w 4338059"/>
              <a:gd name="connsiteY0" fmla="*/ 0 h 1125415"/>
              <a:gd name="connsiteX1" fmla="*/ 3880320 w 4338059"/>
              <a:gd name="connsiteY1" fmla="*/ 0 h 1125415"/>
              <a:gd name="connsiteX2" fmla="*/ 3900418 w 4338059"/>
              <a:gd name="connsiteY2" fmla="*/ 1095270 h 1125415"/>
              <a:gd name="connsiteX3" fmla="*/ 0 w 4338059"/>
              <a:gd name="connsiteY3" fmla="*/ 1125415 h 1125415"/>
              <a:gd name="connsiteX4" fmla="*/ 0 w 4338059"/>
              <a:gd name="connsiteY4" fmla="*/ 0 h 1125415"/>
              <a:gd name="connsiteX0" fmla="*/ 0 w 4366603"/>
              <a:gd name="connsiteY0" fmla="*/ 0 h 1125415"/>
              <a:gd name="connsiteX1" fmla="*/ 3880320 w 4366603"/>
              <a:gd name="connsiteY1" fmla="*/ 0 h 1125415"/>
              <a:gd name="connsiteX2" fmla="*/ 3900418 w 4366603"/>
              <a:gd name="connsiteY2" fmla="*/ 1095270 h 1125415"/>
              <a:gd name="connsiteX3" fmla="*/ 0 w 4366603"/>
              <a:gd name="connsiteY3" fmla="*/ 1125415 h 1125415"/>
              <a:gd name="connsiteX4" fmla="*/ 0 w 4366603"/>
              <a:gd name="connsiteY4" fmla="*/ 0 h 1125415"/>
              <a:gd name="connsiteX0" fmla="*/ 0 w 4308775"/>
              <a:gd name="connsiteY0" fmla="*/ 83364 h 1208779"/>
              <a:gd name="connsiteX1" fmla="*/ 3880320 w 4308775"/>
              <a:gd name="connsiteY1" fmla="*/ 83364 h 1208779"/>
              <a:gd name="connsiteX2" fmla="*/ 3890369 w 4308775"/>
              <a:gd name="connsiteY2" fmla="*/ 1208779 h 1208779"/>
              <a:gd name="connsiteX3" fmla="*/ 0 w 4308775"/>
              <a:gd name="connsiteY3" fmla="*/ 1208779 h 1208779"/>
              <a:gd name="connsiteX4" fmla="*/ 0 w 4308775"/>
              <a:gd name="connsiteY4" fmla="*/ 83364 h 1208779"/>
              <a:gd name="connsiteX0" fmla="*/ 0 w 4348435"/>
              <a:gd name="connsiteY0" fmla="*/ 83364 h 1208814"/>
              <a:gd name="connsiteX1" fmla="*/ 3880320 w 4348435"/>
              <a:gd name="connsiteY1" fmla="*/ 83364 h 1208814"/>
              <a:gd name="connsiteX2" fmla="*/ 3890369 w 4348435"/>
              <a:gd name="connsiteY2" fmla="*/ 1208779 h 1208814"/>
              <a:gd name="connsiteX3" fmla="*/ 0 w 4348435"/>
              <a:gd name="connsiteY3" fmla="*/ 1208779 h 1208814"/>
              <a:gd name="connsiteX4" fmla="*/ 0 w 4348435"/>
              <a:gd name="connsiteY4" fmla="*/ 83364 h 1208814"/>
              <a:gd name="connsiteX0" fmla="*/ 0 w 4321412"/>
              <a:gd name="connsiteY0" fmla="*/ 83364 h 1208814"/>
              <a:gd name="connsiteX1" fmla="*/ 3880320 w 4321412"/>
              <a:gd name="connsiteY1" fmla="*/ 83364 h 1208814"/>
              <a:gd name="connsiteX2" fmla="*/ 3840127 w 4321412"/>
              <a:gd name="connsiteY2" fmla="*/ 1208779 h 1208814"/>
              <a:gd name="connsiteX3" fmla="*/ 0 w 4321412"/>
              <a:gd name="connsiteY3" fmla="*/ 1208779 h 1208814"/>
              <a:gd name="connsiteX4" fmla="*/ 0 w 4321412"/>
              <a:gd name="connsiteY4" fmla="*/ 83364 h 1208814"/>
              <a:gd name="connsiteX0" fmla="*/ 0 w 4329358"/>
              <a:gd name="connsiteY0" fmla="*/ 8 h 1125452"/>
              <a:gd name="connsiteX1" fmla="*/ 3880320 w 4329358"/>
              <a:gd name="connsiteY1" fmla="*/ 8 h 1125452"/>
              <a:gd name="connsiteX2" fmla="*/ 3840127 w 4329358"/>
              <a:gd name="connsiteY2" fmla="*/ 1125423 h 1125452"/>
              <a:gd name="connsiteX3" fmla="*/ 0 w 4329358"/>
              <a:gd name="connsiteY3" fmla="*/ 1125423 h 1125452"/>
              <a:gd name="connsiteX4" fmla="*/ 0 w 4329358"/>
              <a:gd name="connsiteY4" fmla="*/ 8 h 1125452"/>
              <a:gd name="connsiteX0" fmla="*/ 0 w 4305278"/>
              <a:gd name="connsiteY0" fmla="*/ 0 h 1208034"/>
              <a:gd name="connsiteX1" fmla="*/ 3799933 w 4305278"/>
              <a:gd name="connsiteY1" fmla="*/ 10048 h 1208034"/>
              <a:gd name="connsiteX2" fmla="*/ 3840127 w 4305278"/>
              <a:gd name="connsiteY2" fmla="*/ 1125415 h 1208034"/>
              <a:gd name="connsiteX3" fmla="*/ 0 w 4305278"/>
              <a:gd name="connsiteY3" fmla="*/ 1125415 h 1208034"/>
              <a:gd name="connsiteX4" fmla="*/ 0 w 4305278"/>
              <a:gd name="connsiteY4" fmla="*/ 0 h 1208034"/>
              <a:gd name="connsiteX0" fmla="*/ 0 w 4316395"/>
              <a:gd name="connsiteY0" fmla="*/ 0 h 1206546"/>
              <a:gd name="connsiteX1" fmla="*/ 3820030 w 4316395"/>
              <a:gd name="connsiteY1" fmla="*/ 30145 h 1206546"/>
              <a:gd name="connsiteX2" fmla="*/ 3840127 w 4316395"/>
              <a:gd name="connsiteY2" fmla="*/ 1125415 h 1206546"/>
              <a:gd name="connsiteX3" fmla="*/ 0 w 4316395"/>
              <a:gd name="connsiteY3" fmla="*/ 1125415 h 1206546"/>
              <a:gd name="connsiteX4" fmla="*/ 0 w 4316395"/>
              <a:gd name="connsiteY4" fmla="*/ 0 h 1206546"/>
              <a:gd name="connsiteX0" fmla="*/ 0 w 4322026"/>
              <a:gd name="connsiteY0" fmla="*/ 0 h 1208035"/>
              <a:gd name="connsiteX1" fmla="*/ 3830078 w 4322026"/>
              <a:gd name="connsiteY1" fmla="*/ 10048 h 1208035"/>
              <a:gd name="connsiteX2" fmla="*/ 3840127 w 4322026"/>
              <a:gd name="connsiteY2" fmla="*/ 1125415 h 1208035"/>
              <a:gd name="connsiteX3" fmla="*/ 0 w 4322026"/>
              <a:gd name="connsiteY3" fmla="*/ 1125415 h 1208035"/>
              <a:gd name="connsiteX4" fmla="*/ 0 w 4322026"/>
              <a:gd name="connsiteY4" fmla="*/ 0 h 1208035"/>
              <a:gd name="connsiteX0" fmla="*/ 0 w 4360360"/>
              <a:gd name="connsiteY0" fmla="*/ 0 h 1125415"/>
              <a:gd name="connsiteX1" fmla="*/ 3830078 w 4360360"/>
              <a:gd name="connsiteY1" fmla="*/ 10048 h 1125415"/>
              <a:gd name="connsiteX2" fmla="*/ 3840127 w 4360360"/>
              <a:gd name="connsiteY2" fmla="*/ 1125415 h 1125415"/>
              <a:gd name="connsiteX3" fmla="*/ 0 w 4360360"/>
              <a:gd name="connsiteY3" fmla="*/ 1125415 h 1125415"/>
              <a:gd name="connsiteX4" fmla="*/ 0 w 4360360"/>
              <a:gd name="connsiteY4" fmla="*/ 0 h 1125415"/>
              <a:gd name="connsiteX0" fmla="*/ 0 w 4347204"/>
              <a:gd name="connsiteY0" fmla="*/ 75222 h 1200637"/>
              <a:gd name="connsiteX1" fmla="*/ 3830078 w 4347204"/>
              <a:gd name="connsiteY1" fmla="*/ 85270 h 1200637"/>
              <a:gd name="connsiteX2" fmla="*/ 3830079 w 4347204"/>
              <a:gd name="connsiteY2" fmla="*/ 1200637 h 1200637"/>
              <a:gd name="connsiteX3" fmla="*/ 0 w 4347204"/>
              <a:gd name="connsiteY3" fmla="*/ 1200637 h 1200637"/>
              <a:gd name="connsiteX4" fmla="*/ 0 w 4347204"/>
              <a:gd name="connsiteY4" fmla="*/ 75222 h 1200637"/>
              <a:gd name="connsiteX0" fmla="*/ 0 w 4365525"/>
              <a:gd name="connsiteY0" fmla="*/ 0 h 1125415"/>
              <a:gd name="connsiteX1" fmla="*/ 3830078 w 4365525"/>
              <a:gd name="connsiteY1" fmla="*/ 10048 h 1125415"/>
              <a:gd name="connsiteX2" fmla="*/ 3830079 w 4365525"/>
              <a:gd name="connsiteY2" fmla="*/ 1125415 h 1125415"/>
              <a:gd name="connsiteX3" fmla="*/ 0 w 4365525"/>
              <a:gd name="connsiteY3" fmla="*/ 1125415 h 1125415"/>
              <a:gd name="connsiteX4" fmla="*/ 0 w 4365525"/>
              <a:gd name="connsiteY4" fmla="*/ 0 h 1125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525" h="1125415">
                <a:moveTo>
                  <a:pt x="0" y="0"/>
                </a:moveTo>
                <a:lnTo>
                  <a:pt x="3830078" y="10048"/>
                </a:lnTo>
                <a:cubicBezTo>
                  <a:pt x="4518665" y="16747"/>
                  <a:pt x="4568908" y="1120390"/>
                  <a:pt x="3830079" y="1125415"/>
                </a:cubicBezTo>
                <a:lnTo>
                  <a:pt x="0" y="1125415"/>
                </a:lnTo>
                <a:lnTo>
                  <a:pt x="0" y="0"/>
                </a:lnTo>
                <a:close/>
              </a:path>
            </a:pathLst>
          </a:custGeom>
          <a:gradFill flip="none" rotWithShape="1">
            <a:gsLst>
              <a:gs pos="0">
                <a:srgbClr val="4DEBFF"/>
              </a:gs>
              <a:gs pos="100000">
                <a:srgbClr val="7BF4D5">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4" name="矩形 10">
            <a:extLst>
              <a:ext uri="{FF2B5EF4-FFF2-40B4-BE49-F238E27FC236}">
                <a16:creationId xmlns:a16="http://schemas.microsoft.com/office/drawing/2014/main" id="{C25EE2FE-2028-6F41-BA96-B4B8A2EA0A3C}"/>
              </a:ext>
            </a:extLst>
          </p:cNvPr>
          <p:cNvSpPr/>
          <p:nvPr/>
        </p:nvSpPr>
        <p:spPr>
          <a:xfrm>
            <a:off x="757692" y="4986496"/>
            <a:ext cx="4365525" cy="1125415"/>
          </a:xfrm>
          <a:custGeom>
            <a:avLst/>
            <a:gdLst>
              <a:gd name="connsiteX0" fmla="*/ 0 w 4382739"/>
              <a:gd name="connsiteY0" fmla="*/ 0 h 1125415"/>
              <a:gd name="connsiteX1" fmla="*/ 4382739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10048 h 1135463"/>
              <a:gd name="connsiteX1" fmla="*/ 4000901 w 4382739"/>
              <a:gd name="connsiteY1" fmla="*/ 0 h 1135463"/>
              <a:gd name="connsiteX2" fmla="*/ 4382739 w 4382739"/>
              <a:gd name="connsiteY2" fmla="*/ 1135463 h 1135463"/>
              <a:gd name="connsiteX3" fmla="*/ 0 w 4382739"/>
              <a:gd name="connsiteY3" fmla="*/ 1135463 h 1135463"/>
              <a:gd name="connsiteX4" fmla="*/ 0 w 4382739"/>
              <a:gd name="connsiteY4" fmla="*/ 10048 h 1135463"/>
              <a:gd name="connsiteX0" fmla="*/ 0 w 4382739"/>
              <a:gd name="connsiteY0" fmla="*/ 20096 h 1145511"/>
              <a:gd name="connsiteX1" fmla="*/ 3689402 w 4382739"/>
              <a:gd name="connsiteY1" fmla="*/ 0 h 1145511"/>
              <a:gd name="connsiteX2" fmla="*/ 4382739 w 4382739"/>
              <a:gd name="connsiteY2" fmla="*/ 1145511 h 1145511"/>
              <a:gd name="connsiteX3" fmla="*/ 0 w 4382739"/>
              <a:gd name="connsiteY3" fmla="*/ 1145511 h 1145511"/>
              <a:gd name="connsiteX4" fmla="*/ 0 w 4382739"/>
              <a:gd name="connsiteY4" fmla="*/ 20096 h 1145511"/>
              <a:gd name="connsiteX0" fmla="*/ 0 w 4382739"/>
              <a:gd name="connsiteY0" fmla="*/ 0 h 1125415"/>
              <a:gd name="connsiteX1" fmla="*/ 3880320 w 4382739"/>
              <a:gd name="connsiteY1" fmla="*/ 0 h 1125415"/>
              <a:gd name="connsiteX2" fmla="*/ 4382739 w 4382739"/>
              <a:gd name="connsiteY2" fmla="*/ 1125415 h 1125415"/>
              <a:gd name="connsiteX3" fmla="*/ 0 w 4382739"/>
              <a:gd name="connsiteY3" fmla="*/ 1125415 h 1125415"/>
              <a:gd name="connsiteX4" fmla="*/ 0 w 4382739"/>
              <a:gd name="connsiteY4" fmla="*/ 0 h 1125415"/>
              <a:gd name="connsiteX0" fmla="*/ 0 w 4382739"/>
              <a:gd name="connsiteY0" fmla="*/ 44 h 1125459"/>
              <a:gd name="connsiteX1" fmla="*/ 3880320 w 4382739"/>
              <a:gd name="connsiteY1" fmla="*/ 44 h 1125459"/>
              <a:gd name="connsiteX2" fmla="*/ 4382739 w 4382739"/>
              <a:gd name="connsiteY2" fmla="*/ 1125459 h 1125459"/>
              <a:gd name="connsiteX3" fmla="*/ 0 w 4382739"/>
              <a:gd name="connsiteY3" fmla="*/ 1125459 h 1125459"/>
              <a:gd name="connsiteX4" fmla="*/ 0 w 4382739"/>
              <a:gd name="connsiteY4" fmla="*/ 44 h 1125459"/>
              <a:gd name="connsiteX0" fmla="*/ 0 w 4139691"/>
              <a:gd name="connsiteY0" fmla="*/ 81131 h 1206546"/>
              <a:gd name="connsiteX1" fmla="*/ 3880320 w 4139691"/>
              <a:gd name="connsiteY1" fmla="*/ 81131 h 1206546"/>
              <a:gd name="connsiteX2" fmla="*/ 3900418 w 4139691"/>
              <a:gd name="connsiteY2" fmla="*/ 1176401 h 1206546"/>
              <a:gd name="connsiteX3" fmla="*/ 0 w 4139691"/>
              <a:gd name="connsiteY3" fmla="*/ 1206546 h 1206546"/>
              <a:gd name="connsiteX4" fmla="*/ 0 w 4139691"/>
              <a:gd name="connsiteY4" fmla="*/ 81131 h 1206546"/>
              <a:gd name="connsiteX0" fmla="*/ 0 w 4313991"/>
              <a:gd name="connsiteY0" fmla="*/ 81131 h 1206546"/>
              <a:gd name="connsiteX1" fmla="*/ 3880320 w 4313991"/>
              <a:gd name="connsiteY1" fmla="*/ 81131 h 1206546"/>
              <a:gd name="connsiteX2" fmla="*/ 3900418 w 4313991"/>
              <a:gd name="connsiteY2" fmla="*/ 1176401 h 1206546"/>
              <a:gd name="connsiteX3" fmla="*/ 0 w 4313991"/>
              <a:gd name="connsiteY3" fmla="*/ 1206546 h 1206546"/>
              <a:gd name="connsiteX4" fmla="*/ 0 w 4313991"/>
              <a:gd name="connsiteY4" fmla="*/ 81131 h 1206546"/>
              <a:gd name="connsiteX0" fmla="*/ 0 w 4338059"/>
              <a:gd name="connsiteY0" fmla="*/ 0 h 1125415"/>
              <a:gd name="connsiteX1" fmla="*/ 3880320 w 4338059"/>
              <a:gd name="connsiteY1" fmla="*/ 0 h 1125415"/>
              <a:gd name="connsiteX2" fmla="*/ 3900418 w 4338059"/>
              <a:gd name="connsiteY2" fmla="*/ 1095270 h 1125415"/>
              <a:gd name="connsiteX3" fmla="*/ 0 w 4338059"/>
              <a:gd name="connsiteY3" fmla="*/ 1125415 h 1125415"/>
              <a:gd name="connsiteX4" fmla="*/ 0 w 4338059"/>
              <a:gd name="connsiteY4" fmla="*/ 0 h 1125415"/>
              <a:gd name="connsiteX0" fmla="*/ 0 w 4366603"/>
              <a:gd name="connsiteY0" fmla="*/ 0 h 1125415"/>
              <a:gd name="connsiteX1" fmla="*/ 3880320 w 4366603"/>
              <a:gd name="connsiteY1" fmla="*/ 0 h 1125415"/>
              <a:gd name="connsiteX2" fmla="*/ 3900418 w 4366603"/>
              <a:gd name="connsiteY2" fmla="*/ 1095270 h 1125415"/>
              <a:gd name="connsiteX3" fmla="*/ 0 w 4366603"/>
              <a:gd name="connsiteY3" fmla="*/ 1125415 h 1125415"/>
              <a:gd name="connsiteX4" fmla="*/ 0 w 4366603"/>
              <a:gd name="connsiteY4" fmla="*/ 0 h 1125415"/>
              <a:gd name="connsiteX0" fmla="*/ 0 w 4308775"/>
              <a:gd name="connsiteY0" fmla="*/ 83364 h 1208779"/>
              <a:gd name="connsiteX1" fmla="*/ 3880320 w 4308775"/>
              <a:gd name="connsiteY1" fmla="*/ 83364 h 1208779"/>
              <a:gd name="connsiteX2" fmla="*/ 3890369 w 4308775"/>
              <a:gd name="connsiteY2" fmla="*/ 1208779 h 1208779"/>
              <a:gd name="connsiteX3" fmla="*/ 0 w 4308775"/>
              <a:gd name="connsiteY3" fmla="*/ 1208779 h 1208779"/>
              <a:gd name="connsiteX4" fmla="*/ 0 w 4308775"/>
              <a:gd name="connsiteY4" fmla="*/ 83364 h 1208779"/>
              <a:gd name="connsiteX0" fmla="*/ 0 w 4348435"/>
              <a:gd name="connsiteY0" fmla="*/ 83364 h 1208814"/>
              <a:gd name="connsiteX1" fmla="*/ 3880320 w 4348435"/>
              <a:gd name="connsiteY1" fmla="*/ 83364 h 1208814"/>
              <a:gd name="connsiteX2" fmla="*/ 3890369 w 4348435"/>
              <a:gd name="connsiteY2" fmla="*/ 1208779 h 1208814"/>
              <a:gd name="connsiteX3" fmla="*/ 0 w 4348435"/>
              <a:gd name="connsiteY3" fmla="*/ 1208779 h 1208814"/>
              <a:gd name="connsiteX4" fmla="*/ 0 w 4348435"/>
              <a:gd name="connsiteY4" fmla="*/ 83364 h 1208814"/>
              <a:gd name="connsiteX0" fmla="*/ 0 w 4321412"/>
              <a:gd name="connsiteY0" fmla="*/ 83364 h 1208814"/>
              <a:gd name="connsiteX1" fmla="*/ 3880320 w 4321412"/>
              <a:gd name="connsiteY1" fmla="*/ 83364 h 1208814"/>
              <a:gd name="connsiteX2" fmla="*/ 3840127 w 4321412"/>
              <a:gd name="connsiteY2" fmla="*/ 1208779 h 1208814"/>
              <a:gd name="connsiteX3" fmla="*/ 0 w 4321412"/>
              <a:gd name="connsiteY3" fmla="*/ 1208779 h 1208814"/>
              <a:gd name="connsiteX4" fmla="*/ 0 w 4321412"/>
              <a:gd name="connsiteY4" fmla="*/ 83364 h 1208814"/>
              <a:gd name="connsiteX0" fmla="*/ 0 w 4329358"/>
              <a:gd name="connsiteY0" fmla="*/ 8 h 1125452"/>
              <a:gd name="connsiteX1" fmla="*/ 3880320 w 4329358"/>
              <a:gd name="connsiteY1" fmla="*/ 8 h 1125452"/>
              <a:gd name="connsiteX2" fmla="*/ 3840127 w 4329358"/>
              <a:gd name="connsiteY2" fmla="*/ 1125423 h 1125452"/>
              <a:gd name="connsiteX3" fmla="*/ 0 w 4329358"/>
              <a:gd name="connsiteY3" fmla="*/ 1125423 h 1125452"/>
              <a:gd name="connsiteX4" fmla="*/ 0 w 4329358"/>
              <a:gd name="connsiteY4" fmla="*/ 8 h 1125452"/>
              <a:gd name="connsiteX0" fmla="*/ 0 w 4305278"/>
              <a:gd name="connsiteY0" fmla="*/ 0 h 1208034"/>
              <a:gd name="connsiteX1" fmla="*/ 3799933 w 4305278"/>
              <a:gd name="connsiteY1" fmla="*/ 10048 h 1208034"/>
              <a:gd name="connsiteX2" fmla="*/ 3840127 w 4305278"/>
              <a:gd name="connsiteY2" fmla="*/ 1125415 h 1208034"/>
              <a:gd name="connsiteX3" fmla="*/ 0 w 4305278"/>
              <a:gd name="connsiteY3" fmla="*/ 1125415 h 1208034"/>
              <a:gd name="connsiteX4" fmla="*/ 0 w 4305278"/>
              <a:gd name="connsiteY4" fmla="*/ 0 h 1208034"/>
              <a:gd name="connsiteX0" fmla="*/ 0 w 4316395"/>
              <a:gd name="connsiteY0" fmla="*/ 0 h 1206546"/>
              <a:gd name="connsiteX1" fmla="*/ 3820030 w 4316395"/>
              <a:gd name="connsiteY1" fmla="*/ 30145 h 1206546"/>
              <a:gd name="connsiteX2" fmla="*/ 3840127 w 4316395"/>
              <a:gd name="connsiteY2" fmla="*/ 1125415 h 1206546"/>
              <a:gd name="connsiteX3" fmla="*/ 0 w 4316395"/>
              <a:gd name="connsiteY3" fmla="*/ 1125415 h 1206546"/>
              <a:gd name="connsiteX4" fmla="*/ 0 w 4316395"/>
              <a:gd name="connsiteY4" fmla="*/ 0 h 1206546"/>
              <a:gd name="connsiteX0" fmla="*/ 0 w 4322026"/>
              <a:gd name="connsiteY0" fmla="*/ 0 h 1208035"/>
              <a:gd name="connsiteX1" fmla="*/ 3830078 w 4322026"/>
              <a:gd name="connsiteY1" fmla="*/ 10048 h 1208035"/>
              <a:gd name="connsiteX2" fmla="*/ 3840127 w 4322026"/>
              <a:gd name="connsiteY2" fmla="*/ 1125415 h 1208035"/>
              <a:gd name="connsiteX3" fmla="*/ 0 w 4322026"/>
              <a:gd name="connsiteY3" fmla="*/ 1125415 h 1208035"/>
              <a:gd name="connsiteX4" fmla="*/ 0 w 4322026"/>
              <a:gd name="connsiteY4" fmla="*/ 0 h 1208035"/>
              <a:gd name="connsiteX0" fmla="*/ 0 w 4360360"/>
              <a:gd name="connsiteY0" fmla="*/ 0 h 1125415"/>
              <a:gd name="connsiteX1" fmla="*/ 3830078 w 4360360"/>
              <a:gd name="connsiteY1" fmla="*/ 10048 h 1125415"/>
              <a:gd name="connsiteX2" fmla="*/ 3840127 w 4360360"/>
              <a:gd name="connsiteY2" fmla="*/ 1125415 h 1125415"/>
              <a:gd name="connsiteX3" fmla="*/ 0 w 4360360"/>
              <a:gd name="connsiteY3" fmla="*/ 1125415 h 1125415"/>
              <a:gd name="connsiteX4" fmla="*/ 0 w 4360360"/>
              <a:gd name="connsiteY4" fmla="*/ 0 h 1125415"/>
              <a:gd name="connsiteX0" fmla="*/ 0 w 4347204"/>
              <a:gd name="connsiteY0" fmla="*/ 75222 h 1200637"/>
              <a:gd name="connsiteX1" fmla="*/ 3830078 w 4347204"/>
              <a:gd name="connsiteY1" fmla="*/ 85270 h 1200637"/>
              <a:gd name="connsiteX2" fmla="*/ 3830079 w 4347204"/>
              <a:gd name="connsiteY2" fmla="*/ 1200637 h 1200637"/>
              <a:gd name="connsiteX3" fmla="*/ 0 w 4347204"/>
              <a:gd name="connsiteY3" fmla="*/ 1200637 h 1200637"/>
              <a:gd name="connsiteX4" fmla="*/ 0 w 4347204"/>
              <a:gd name="connsiteY4" fmla="*/ 75222 h 1200637"/>
              <a:gd name="connsiteX0" fmla="*/ 0 w 4365525"/>
              <a:gd name="connsiteY0" fmla="*/ 0 h 1125415"/>
              <a:gd name="connsiteX1" fmla="*/ 3830078 w 4365525"/>
              <a:gd name="connsiteY1" fmla="*/ 10048 h 1125415"/>
              <a:gd name="connsiteX2" fmla="*/ 3830079 w 4365525"/>
              <a:gd name="connsiteY2" fmla="*/ 1125415 h 1125415"/>
              <a:gd name="connsiteX3" fmla="*/ 0 w 4365525"/>
              <a:gd name="connsiteY3" fmla="*/ 1125415 h 1125415"/>
              <a:gd name="connsiteX4" fmla="*/ 0 w 4365525"/>
              <a:gd name="connsiteY4" fmla="*/ 0 h 1125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5525" h="1125415">
                <a:moveTo>
                  <a:pt x="0" y="0"/>
                </a:moveTo>
                <a:lnTo>
                  <a:pt x="3830078" y="10048"/>
                </a:lnTo>
                <a:cubicBezTo>
                  <a:pt x="4518665" y="16747"/>
                  <a:pt x="4568908" y="1120390"/>
                  <a:pt x="3830079" y="1125415"/>
                </a:cubicBezTo>
                <a:lnTo>
                  <a:pt x="0" y="1125415"/>
                </a:lnTo>
                <a:lnTo>
                  <a:pt x="0" y="0"/>
                </a:lnTo>
                <a:close/>
              </a:path>
            </a:pathLst>
          </a:custGeom>
          <a:gradFill flip="none" rotWithShape="1">
            <a:gsLst>
              <a:gs pos="0">
                <a:srgbClr val="4DEBFF"/>
              </a:gs>
              <a:gs pos="100000">
                <a:srgbClr val="7BF4D5">
                  <a:alpha val="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5" name="20 to 50-year">
            <a:extLst>
              <a:ext uri="{FF2B5EF4-FFF2-40B4-BE49-F238E27FC236}">
                <a16:creationId xmlns:a16="http://schemas.microsoft.com/office/drawing/2014/main" id="{901FC5F8-91BE-7D4A-8512-7F2C4B8674A3}"/>
              </a:ext>
            </a:extLst>
          </p:cNvPr>
          <p:cNvSpPr txBox="1"/>
          <p:nvPr/>
        </p:nvSpPr>
        <p:spPr>
          <a:xfrm>
            <a:off x="973844" y="2620489"/>
            <a:ext cx="2558262" cy="4821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573616">
              <a:lnSpc>
                <a:spcPct val="100000"/>
              </a:lnSpc>
              <a:spcBef>
                <a:spcPts val="0"/>
              </a:spcBef>
              <a:defRPr sz="2500">
                <a:solidFill>
                  <a:srgbClr val="0298DC"/>
                </a:solidFill>
                <a:latin typeface="Gotham-Black"/>
                <a:ea typeface="Gotham-Black"/>
                <a:cs typeface="Gotham-Black"/>
                <a:sym typeface="Gotham Black"/>
              </a:defRPr>
            </a:lvl1pPr>
          </a:lstStyle>
          <a:p>
            <a:r>
              <a:rPr sz="2800" b="1" dirty="0">
                <a:solidFill>
                  <a:schemeClr val="tx1">
                    <a:lumMod val="85000"/>
                    <a:lumOff val="15000"/>
                  </a:schemeClr>
                </a:solidFill>
                <a:latin typeface="Gotham Bold" panose="02000604030000020004" pitchFamily="2" charset="0"/>
              </a:rPr>
              <a:t>20 to 50-year</a:t>
            </a:r>
          </a:p>
        </p:txBody>
      </p:sp>
      <p:sp>
        <p:nvSpPr>
          <p:cNvPr id="16" name="-corrosion-resistance fin">
            <a:extLst>
              <a:ext uri="{FF2B5EF4-FFF2-40B4-BE49-F238E27FC236}">
                <a16:creationId xmlns:a16="http://schemas.microsoft.com/office/drawing/2014/main" id="{03696369-C4EF-344B-B59A-35AB7038BF19}"/>
              </a:ext>
            </a:extLst>
          </p:cNvPr>
          <p:cNvSpPr txBox="1"/>
          <p:nvPr/>
        </p:nvSpPr>
        <p:spPr>
          <a:xfrm>
            <a:off x="973844" y="3008345"/>
            <a:ext cx="2721128" cy="3098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573616">
              <a:lnSpc>
                <a:spcPct val="100000"/>
              </a:lnSpc>
              <a:spcBef>
                <a:spcPts val="0"/>
              </a:spcBef>
              <a:defRPr sz="1400">
                <a:solidFill>
                  <a:srgbClr val="0298DC"/>
                </a:solidFill>
                <a:latin typeface="Gotham-Black"/>
                <a:ea typeface="Gotham-Black"/>
                <a:cs typeface="Gotham-Black"/>
                <a:sym typeface="Gotham Black"/>
              </a:defRPr>
            </a:lvl1pPr>
          </a:lstStyle>
          <a:p>
            <a:r>
              <a:rPr sz="1680" b="1" dirty="0">
                <a:solidFill>
                  <a:schemeClr val="tx1">
                    <a:lumMod val="85000"/>
                    <a:lumOff val="15000"/>
                  </a:schemeClr>
                </a:solidFill>
                <a:latin typeface="Gotham Bold" panose="02000604030000020004" pitchFamily="2" charset="0"/>
              </a:rPr>
              <a:t>-corrosion-resistance fin</a:t>
            </a:r>
          </a:p>
        </p:txBody>
      </p:sp>
      <p:sp>
        <p:nvSpPr>
          <p:cNvPr id="17" name="Depended on the using industrial environment with salt contamination">
            <a:extLst>
              <a:ext uri="{FF2B5EF4-FFF2-40B4-BE49-F238E27FC236}">
                <a16:creationId xmlns:a16="http://schemas.microsoft.com/office/drawing/2014/main" id="{7C32BF47-A270-6046-A39C-1C71E3D25287}"/>
              </a:ext>
            </a:extLst>
          </p:cNvPr>
          <p:cNvSpPr txBox="1"/>
          <p:nvPr/>
        </p:nvSpPr>
        <p:spPr>
          <a:xfrm>
            <a:off x="973844" y="3296589"/>
            <a:ext cx="3121063" cy="32829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5399" tIns="25399" rIns="25399" bIns="25399" numCol="1" anchor="ctr">
            <a:spAutoFit/>
          </a:bodyPr>
          <a:lstStyle>
            <a:lvl1pPr defTabSz="762000">
              <a:lnSpc>
                <a:spcPct val="130000"/>
              </a:lnSpc>
              <a:spcBef>
                <a:spcPts val="0"/>
              </a:spcBef>
              <a:defRPr sz="700">
                <a:solidFill>
                  <a:srgbClr val="898989"/>
                </a:solidFill>
                <a:latin typeface="Gotham Medium"/>
                <a:ea typeface="Gotham Medium"/>
                <a:cs typeface="Gotham Medium"/>
                <a:sym typeface="Gotham Medium"/>
              </a:defRPr>
            </a:lvl1pPr>
          </a:lstStyle>
          <a:p>
            <a:pPr>
              <a:lnSpc>
                <a:spcPct val="100000"/>
              </a:lnSpc>
            </a:pPr>
            <a:r>
              <a:rPr sz="900" dirty="0">
                <a:solidFill>
                  <a:srgbClr val="767676"/>
                </a:solidFill>
                <a:latin typeface="GOTHAM-BOOK" panose="02000604030000020004" pitchFamily="2" charset="0"/>
                <a:ea typeface="+mn-ea"/>
                <a:cs typeface="+mn-cs"/>
              </a:rPr>
              <a:t>Depended on the using industrial environment with salt contamination</a:t>
            </a:r>
          </a:p>
        </p:txBody>
      </p:sp>
      <p:sp>
        <p:nvSpPr>
          <p:cNvPr id="18" name="After 240 hours UV test and 72 hours neutral salt spray (fog) test">
            <a:extLst>
              <a:ext uri="{FF2B5EF4-FFF2-40B4-BE49-F238E27FC236}">
                <a16:creationId xmlns:a16="http://schemas.microsoft.com/office/drawing/2014/main" id="{B9B92021-D6E6-4249-BC88-A5748CD1EF37}"/>
              </a:ext>
            </a:extLst>
          </p:cNvPr>
          <p:cNvSpPr txBox="1"/>
          <p:nvPr/>
        </p:nvSpPr>
        <p:spPr>
          <a:xfrm>
            <a:off x="973844" y="3841684"/>
            <a:ext cx="3818351" cy="2076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762000">
              <a:lnSpc>
                <a:spcPct val="130000"/>
              </a:lnSpc>
              <a:spcBef>
                <a:spcPts val="0"/>
              </a:spcBef>
              <a:defRPr sz="700">
                <a:solidFill>
                  <a:srgbClr val="898989"/>
                </a:solidFill>
                <a:latin typeface="Gotham Medium"/>
                <a:ea typeface="Gotham Medium"/>
                <a:cs typeface="Gotham Medium"/>
                <a:sym typeface="Gotham Medium"/>
              </a:defRPr>
            </a:lvl1pPr>
          </a:lstStyle>
          <a:p>
            <a:r>
              <a:rPr sz="900">
                <a:solidFill>
                  <a:srgbClr val="767676"/>
                </a:solidFill>
                <a:latin typeface="GOTHAM-BOOK" panose="02000604030000020004" pitchFamily="2" charset="0"/>
                <a:ea typeface="+mn-ea"/>
                <a:cs typeface="+mn-cs"/>
              </a:rPr>
              <a:t>After 240 hours UV test and 72 hours neutral salt spray (fog) test</a:t>
            </a:r>
          </a:p>
        </p:txBody>
      </p:sp>
      <p:sp>
        <p:nvSpPr>
          <p:cNvPr id="19" name="0.02%">
            <a:extLst>
              <a:ext uri="{FF2B5EF4-FFF2-40B4-BE49-F238E27FC236}">
                <a16:creationId xmlns:a16="http://schemas.microsoft.com/office/drawing/2014/main" id="{2DB7837E-CE99-544F-829B-24A5A2E5B0AB}"/>
              </a:ext>
            </a:extLst>
          </p:cNvPr>
          <p:cNvSpPr txBox="1"/>
          <p:nvPr/>
        </p:nvSpPr>
        <p:spPr>
          <a:xfrm>
            <a:off x="973844" y="4030701"/>
            <a:ext cx="1224688" cy="4821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7" tIns="25397" rIns="25397" bIns="25397" numCol="1" anchor="ctr">
            <a:spAutoFit/>
          </a:bodyPr>
          <a:lstStyle>
            <a:lvl1pPr defTabSz="573616">
              <a:lnSpc>
                <a:spcPct val="100000"/>
              </a:lnSpc>
              <a:spcBef>
                <a:spcPts val="0"/>
              </a:spcBef>
              <a:defRPr sz="2500">
                <a:solidFill>
                  <a:srgbClr val="0298DC"/>
                </a:solidFill>
                <a:latin typeface="Gotham-Black"/>
                <a:ea typeface="Gotham-Black"/>
                <a:cs typeface="Gotham-Black"/>
                <a:sym typeface="Gotham Black"/>
              </a:defRPr>
            </a:lvl1pPr>
          </a:lstStyle>
          <a:p>
            <a:r>
              <a:rPr sz="2800" b="1" dirty="0">
                <a:solidFill>
                  <a:schemeClr val="tx1">
                    <a:lumMod val="85000"/>
                    <a:lumOff val="15000"/>
                  </a:schemeClr>
                </a:solidFill>
                <a:latin typeface="Gotham Bold" panose="02000604030000020004" pitchFamily="2" charset="0"/>
              </a:rPr>
              <a:t>0.02%</a:t>
            </a:r>
          </a:p>
        </p:txBody>
      </p:sp>
      <p:sp>
        <p:nvSpPr>
          <p:cNvPr id="20" name="0.02%">
            <a:extLst>
              <a:ext uri="{FF2B5EF4-FFF2-40B4-BE49-F238E27FC236}">
                <a16:creationId xmlns:a16="http://schemas.microsoft.com/office/drawing/2014/main" id="{FD3E4078-2134-414F-9191-F702180B75DA}"/>
              </a:ext>
            </a:extLst>
          </p:cNvPr>
          <p:cNvSpPr txBox="1"/>
          <p:nvPr/>
        </p:nvSpPr>
        <p:spPr>
          <a:xfrm>
            <a:off x="2563631" y="4030701"/>
            <a:ext cx="1017901" cy="48217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7" tIns="25397" rIns="25397" bIns="25397" numCol="1" anchor="ctr">
            <a:spAutoFit/>
          </a:bodyPr>
          <a:lstStyle>
            <a:lvl1pPr defTabSz="573616">
              <a:lnSpc>
                <a:spcPct val="100000"/>
              </a:lnSpc>
              <a:spcBef>
                <a:spcPts val="0"/>
              </a:spcBef>
              <a:defRPr sz="2500">
                <a:solidFill>
                  <a:srgbClr val="0298DC"/>
                </a:solidFill>
                <a:latin typeface="Gotham-Black"/>
                <a:ea typeface="Gotham-Black"/>
                <a:cs typeface="Gotham-Black"/>
                <a:sym typeface="Gotham Black"/>
              </a:defRPr>
            </a:lvl1pPr>
          </a:lstStyle>
          <a:p>
            <a:r>
              <a:rPr sz="2800" b="1" dirty="0">
                <a:solidFill>
                  <a:schemeClr val="tx1">
                    <a:lumMod val="85000"/>
                    <a:lumOff val="15000"/>
                  </a:schemeClr>
                </a:solidFill>
                <a:latin typeface="Gotham Bold" panose="02000604030000020004" pitchFamily="2" charset="0"/>
              </a:rPr>
              <a:t>12.5X</a:t>
            </a:r>
          </a:p>
        </p:txBody>
      </p:sp>
      <p:sp>
        <p:nvSpPr>
          <p:cNvPr id="21" name="corrosion area">
            <a:extLst>
              <a:ext uri="{FF2B5EF4-FFF2-40B4-BE49-F238E27FC236}">
                <a16:creationId xmlns:a16="http://schemas.microsoft.com/office/drawing/2014/main" id="{C161D43E-D225-C849-9699-02B89B546031}"/>
              </a:ext>
            </a:extLst>
          </p:cNvPr>
          <p:cNvSpPr txBox="1"/>
          <p:nvPr/>
        </p:nvSpPr>
        <p:spPr>
          <a:xfrm>
            <a:off x="973844" y="4435510"/>
            <a:ext cx="1085231" cy="22057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286808">
              <a:lnSpc>
                <a:spcPct val="100000"/>
              </a:lnSpc>
              <a:spcBef>
                <a:spcPts val="0"/>
              </a:spcBef>
              <a:defRPr sz="700">
                <a:latin typeface="Gotham Medium"/>
                <a:ea typeface="Gotham Medium"/>
                <a:cs typeface="Gotham Medium"/>
                <a:sym typeface="Gotham Medium"/>
              </a:defRPr>
            </a:lvl1pPr>
          </a:lstStyle>
          <a:p>
            <a:r>
              <a:rPr sz="1100" b="1" dirty="0">
                <a:solidFill>
                  <a:srgbClr val="4C4C4C"/>
                </a:solidFill>
                <a:latin typeface="Gotham Bold" panose="02000604030000020004" pitchFamily="2" charset="0"/>
                <a:ea typeface="+mn-ea"/>
                <a:cs typeface="+mn-cs"/>
              </a:rPr>
              <a:t>corrosion area</a:t>
            </a:r>
          </a:p>
        </p:txBody>
      </p:sp>
      <p:sp>
        <p:nvSpPr>
          <p:cNvPr id="22" name="corrosion resistance…">
            <a:extLst>
              <a:ext uri="{FF2B5EF4-FFF2-40B4-BE49-F238E27FC236}">
                <a16:creationId xmlns:a16="http://schemas.microsoft.com/office/drawing/2014/main" id="{76C0EF5B-EF24-9F4B-9265-D9F02427D573}"/>
              </a:ext>
            </a:extLst>
          </p:cNvPr>
          <p:cNvSpPr txBox="1"/>
          <p:nvPr/>
        </p:nvSpPr>
        <p:spPr>
          <a:xfrm>
            <a:off x="2563824" y="4435510"/>
            <a:ext cx="1561323" cy="38984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p>
            <a:pPr defTabSz="344170">
              <a:defRPr sz="700">
                <a:latin typeface="Gotham Medium"/>
                <a:ea typeface="Gotham Medium"/>
                <a:cs typeface="Gotham Medium"/>
                <a:sym typeface="Gotham Medium"/>
              </a:defRPr>
            </a:pPr>
            <a:r>
              <a:rPr sz="1100" b="1" dirty="0">
                <a:solidFill>
                  <a:srgbClr val="4C4C4C"/>
                </a:solidFill>
                <a:latin typeface="Gotham Bold" panose="02000604030000020004" pitchFamily="2" charset="0"/>
                <a:sym typeface="Gotham Medium"/>
              </a:rPr>
              <a:t>corrosion resistance </a:t>
            </a:r>
          </a:p>
          <a:p>
            <a:pPr defTabSz="344170">
              <a:defRPr sz="700">
                <a:latin typeface="Gotham Medium"/>
                <a:ea typeface="Gotham Medium"/>
                <a:cs typeface="Gotham Medium"/>
                <a:sym typeface="Gotham Medium"/>
              </a:defRPr>
            </a:pPr>
            <a:r>
              <a:rPr sz="1100" b="1" dirty="0">
                <a:solidFill>
                  <a:srgbClr val="4C4C4C"/>
                </a:solidFill>
                <a:latin typeface="Gotham Bold" panose="02000604030000020004" pitchFamily="2" charset="0"/>
                <a:sym typeface="Gotham Medium"/>
              </a:rPr>
              <a:t>than blue coated fins</a:t>
            </a:r>
          </a:p>
        </p:txBody>
      </p:sp>
      <p:sp>
        <p:nvSpPr>
          <p:cNvPr id="23" name="1500h">
            <a:extLst>
              <a:ext uri="{FF2B5EF4-FFF2-40B4-BE49-F238E27FC236}">
                <a16:creationId xmlns:a16="http://schemas.microsoft.com/office/drawing/2014/main" id="{A63CD20D-6B39-F148-A8CD-BA35B646062E}"/>
              </a:ext>
            </a:extLst>
          </p:cNvPr>
          <p:cNvSpPr txBox="1"/>
          <p:nvPr/>
        </p:nvSpPr>
        <p:spPr>
          <a:xfrm>
            <a:off x="973844" y="5246447"/>
            <a:ext cx="1183014" cy="48218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573616">
              <a:lnSpc>
                <a:spcPct val="100000"/>
              </a:lnSpc>
              <a:spcBef>
                <a:spcPts val="0"/>
              </a:spcBef>
              <a:defRPr sz="2500">
                <a:solidFill>
                  <a:srgbClr val="0298DC"/>
                </a:solidFill>
                <a:latin typeface="Gotham-Black"/>
                <a:ea typeface="Gotham-Black"/>
                <a:cs typeface="Gotham-Black"/>
                <a:sym typeface="Gotham Black"/>
              </a:defRPr>
            </a:lvl1pPr>
          </a:lstStyle>
          <a:p>
            <a:r>
              <a:rPr sz="2800" b="1" dirty="0">
                <a:solidFill>
                  <a:schemeClr val="tx1">
                    <a:lumMod val="85000"/>
                    <a:lumOff val="15000"/>
                  </a:schemeClr>
                </a:solidFill>
                <a:latin typeface="Gotham Bold" panose="02000604030000020004" pitchFamily="2" charset="0"/>
              </a:rPr>
              <a:t>1500h</a:t>
            </a:r>
          </a:p>
        </p:txBody>
      </p:sp>
      <p:sp>
        <p:nvSpPr>
          <p:cNvPr id="24" name="Stand Up to Neutral Salt Spray Test for">
            <a:extLst>
              <a:ext uri="{FF2B5EF4-FFF2-40B4-BE49-F238E27FC236}">
                <a16:creationId xmlns:a16="http://schemas.microsoft.com/office/drawing/2014/main" id="{A6C679DC-F4DA-CE47-B960-18E9CB744298}"/>
              </a:ext>
            </a:extLst>
          </p:cNvPr>
          <p:cNvSpPr txBox="1"/>
          <p:nvPr/>
        </p:nvSpPr>
        <p:spPr>
          <a:xfrm>
            <a:off x="973844" y="5044782"/>
            <a:ext cx="2340382" cy="2076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numCol="1" anchor="ctr">
            <a:spAutoFit/>
          </a:bodyPr>
          <a:lstStyle>
            <a:lvl1pPr defTabSz="762000">
              <a:lnSpc>
                <a:spcPct val="130000"/>
              </a:lnSpc>
              <a:spcBef>
                <a:spcPts val="0"/>
              </a:spcBef>
              <a:defRPr sz="700">
                <a:solidFill>
                  <a:srgbClr val="898989"/>
                </a:solidFill>
                <a:latin typeface="Gotham Medium"/>
                <a:ea typeface="Gotham Medium"/>
                <a:cs typeface="Gotham Medium"/>
                <a:sym typeface="Gotham Medium"/>
              </a:defRPr>
            </a:lvl1pPr>
          </a:lstStyle>
          <a:p>
            <a:r>
              <a:rPr sz="900">
                <a:solidFill>
                  <a:srgbClr val="767676"/>
                </a:solidFill>
                <a:latin typeface="GOTHAM-BOOK" panose="02000604030000020004" pitchFamily="2" charset="0"/>
                <a:ea typeface="+mn-ea"/>
                <a:cs typeface="+mn-cs"/>
              </a:rPr>
              <a:t>Stand Up to Neutral Salt Spray Test for </a:t>
            </a:r>
          </a:p>
        </p:txBody>
      </p:sp>
      <p:sp>
        <p:nvSpPr>
          <p:cNvPr id="25" name="Corrosion Resistance…">
            <a:extLst>
              <a:ext uri="{FF2B5EF4-FFF2-40B4-BE49-F238E27FC236}">
                <a16:creationId xmlns:a16="http://schemas.microsoft.com/office/drawing/2014/main" id="{DB163806-75C3-6442-8919-3C9C4930D611}"/>
              </a:ext>
            </a:extLst>
          </p:cNvPr>
          <p:cNvSpPr txBox="1"/>
          <p:nvPr/>
        </p:nvSpPr>
        <p:spPr>
          <a:xfrm>
            <a:off x="973844" y="5646596"/>
            <a:ext cx="3562390" cy="33239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4862" tIns="54862" rIns="54862" bIns="54862" numCol="1" anchor="t">
            <a:spAutoFit/>
          </a:bodyPr>
          <a:lstStyle>
            <a:lvl1pPr defTabSz="762000">
              <a:lnSpc>
                <a:spcPct val="100000"/>
              </a:lnSpc>
              <a:spcBef>
                <a:spcPts val="0"/>
              </a:spcBef>
              <a:defRPr sz="400">
                <a:solidFill>
                  <a:srgbClr val="898989"/>
                </a:solidFill>
                <a:latin typeface="Gotham-Book"/>
                <a:ea typeface="Gotham-Book"/>
                <a:cs typeface="Gotham-Book"/>
                <a:sym typeface="Gotham Book"/>
              </a:defRPr>
            </a:lvl1pPr>
          </a:lstStyle>
          <a:p>
            <a:r>
              <a:rPr sz="480"/>
              <a:t>* The judgment standard of corrosion resistance is based on comparing the maximum corrosion area ratio of the rating number in JIS Z 2371-2015. Compared samples are </a:t>
            </a:r>
            <a:r>
              <a:rPr sz="480" err="1"/>
              <a:t>Midea</a:t>
            </a:r>
            <a:r>
              <a:rPr sz="480"/>
              <a:t> fins: </a:t>
            </a:r>
            <a:r>
              <a:rPr sz="480" err="1"/>
              <a:t>Midea</a:t>
            </a:r>
            <a:r>
              <a:rPr sz="480"/>
              <a:t> blue coated fins in HD2202-2/HW3308. </a:t>
            </a:r>
            <a:r>
              <a:rPr sz="480" err="1"/>
              <a:t>Midea</a:t>
            </a:r>
            <a:r>
              <a:rPr sz="480"/>
              <a:t> HYPER GRAPFINS in HMD011/HW3308. </a:t>
            </a:r>
          </a:p>
        </p:txBody>
      </p:sp>
      <p:grpSp>
        <p:nvGrpSpPr>
          <p:cNvPr id="28" name="成组">
            <a:extLst>
              <a:ext uri="{FF2B5EF4-FFF2-40B4-BE49-F238E27FC236}">
                <a16:creationId xmlns:a16="http://schemas.microsoft.com/office/drawing/2014/main" id="{7BB45E3E-02EC-2246-A20D-F7C341DE9F90}"/>
              </a:ext>
            </a:extLst>
          </p:cNvPr>
          <p:cNvGrpSpPr/>
          <p:nvPr/>
        </p:nvGrpSpPr>
        <p:grpSpPr>
          <a:xfrm>
            <a:off x="6367676" y="3008345"/>
            <a:ext cx="2179342" cy="2854728"/>
            <a:chOff x="-1" y="-2"/>
            <a:chExt cx="1816116" cy="2378939"/>
          </a:xfrm>
        </p:grpSpPr>
        <p:grpSp>
          <p:nvGrpSpPr>
            <p:cNvPr id="29" name="成组">
              <a:extLst>
                <a:ext uri="{FF2B5EF4-FFF2-40B4-BE49-F238E27FC236}">
                  <a16:creationId xmlns:a16="http://schemas.microsoft.com/office/drawing/2014/main" id="{125313BF-9D28-774E-BF3E-5EDD1C308661}"/>
                </a:ext>
              </a:extLst>
            </p:cNvPr>
            <p:cNvGrpSpPr/>
            <p:nvPr/>
          </p:nvGrpSpPr>
          <p:grpSpPr>
            <a:xfrm>
              <a:off x="-1" y="-2"/>
              <a:ext cx="1816116" cy="2378939"/>
              <a:chOff x="0" y="0"/>
              <a:chExt cx="1816115" cy="2378937"/>
            </a:xfrm>
          </p:grpSpPr>
          <p:pic>
            <p:nvPicPr>
              <p:cNvPr id="33" name="图片 23" descr="图片 23">
                <a:extLst>
                  <a:ext uri="{FF2B5EF4-FFF2-40B4-BE49-F238E27FC236}">
                    <a16:creationId xmlns:a16="http://schemas.microsoft.com/office/drawing/2014/main" id="{8024D35A-75C3-8C49-952D-F1987B07245A}"/>
                  </a:ext>
                </a:extLst>
              </p:cNvPr>
              <p:cNvPicPr>
                <a:picLocks noChangeAspect="1"/>
              </p:cNvPicPr>
              <p:nvPr/>
            </p:nvPicPr>
            <p:blipFill>
              <a:blip r:embed="rId4"/>
              <a:stretch>
                <a:fillRect/>
              </a:stretch>
            </p:blipFill>
            <p:spPr>
              <a:xfrm>
                <a:off x="-1" y="-1"/>
                <a:ext cx="1816116" cy="2378938"/>
              </a:xfrm>
              <a:prstGeom prst="rect">
                <a:avLst/>
              </a:prstGeom>
              <a:ln w="12700" cap="flat">
                <a:noFill/>
                <a:miter lim="400000"/>
              </a:ln>
              <a:effectLst/>
            </p:spPr>
          </p:pic>
          <p:pic>
            <p:nvPicPr>
              <p:cNvPr id="34" name="pasted-image.png" descr="pasted-image.png">
                <a:extLst>
                  <a:ext uri="{FF2B5EF4-FFF2-40B4-BE49-F238E27FC236}">
                    <a16:creationId xmlns:a16="http://schemas.microsoft.com/office/drawing/2014/main" id="{1E178F4F-61C3-F641-807C-1DB2B3115764}"/>
                  </a:ext>
                </a:extLst>
              </p:cNvPr>
              <p:cNvPicPr>
                <a:picLocks noChangeAspect="1"/>
              </p:cNvPicPr>
              <p:nvPr/>
            </p:nvPicPr>
            <p:blipFill>
              <a:blip r:embed="rId5"/>
              <a:stretch>
                <a:fillRect/>
              </a:stretch>
            </p:blipFill>
            <p:spPr>
              <a:xfrm>
                <a:off x="51951" y="62720"/>
                <a:ext cx="1712209" cy="2253493"/>
              </a:xfrm>
              <a:prstGeom prst="rect">
                <a:avLst/>
              </a:prstGeom>
              <a:ln w="12700" cap="flat">
                <a:noFill/>
                <a:miter lim="400000"/>
              </a:ln>
              <a:effectLst/>
            </p:spPr>
          </p:pic>
        </p:grpSp>
        <p:grpSp>
          <p:nvGrpSpPr>
            <p:cNvPr id="30" name="成组">
              <a:extLst>
                <a:ext uri="{FF2B5EF4-FFF2-40B4-BE49-F238E27FC236}">
                  <a16:creationId xmlns:a16="http://schemas.microsoft.com/office/drawing/2014/main" id="{82690098-5B5B-1B4C-B9F3-F13F2DB85A51}"/>
                </a:ext>
              </a:extLst>
            </p:cNvPr>
            <p:cNvGrpSpPr/>
            <p:nvPr/>
          </p:nvGrpSpPr>
          <p:grpSpPr>
            <a:xfrm>
              <a:off x="550" y="2079612"/>
              <a:ext cx="303760" cy="298992"/>
              <a:chOff x="-1" y="0"/>
              <a:chExt cx="303759" cy="298990"/>
            </a:xfrm>
          </p:grpSpPr>
          <p:sp>
            <p:nvSpPr>
              <p:cNvPr id="31" name="矩形 19">
                <a:extLst>
                  <a:ext uri="{FF2B5EF4-FFF2-40B4-BE49-F238E27FC236}">
                    <a16:creationId xmlns:a16="http://schemas.microsoft.com/office/drawing/2014/main" id="{DCC06C70-A7D0-0044-B71A-CC699B186462}"/>
                  </a:ext>
                </a:extLst>
              </p:cNvPr>
              <p:cNvSpPr/>
              <p:nvPr/>
            </p:nvSpPr>
            <p:spPr>
              <a:xfrm>
                <a:off x="-1" y="0"/>
                <a:ext cx="303759" cy="298990"/>
              </a:xfrm>
              <a:prstGeom prst="rect">
                <a:avLst/>
              </a:prstGeom>
              <a:gradFill flip="none" rotWithShape="1">
                <a:gsLst>
                  <a:gs pos="0">
                    <a:srgbClr val="7BF4D5"/>
                  </a:gs>
                  <a:gs pos="100000">
                    <a:srgbClr val="4DEBFF"/>
                  </a:gs>
                </a:gsLst>
                <a:lin ang="4800000" scaled="0"/>
              </a:gradFill>
              <a:ln w="12700" cap="flat">
                <a:noFill/>
                <a:miter lim="400000"/>
              </a:ln>
              <a:effectLst/>
            </p:spPr>
            <p:txBody>
              <a:bodyPr wrap="square" lIns="25399" tIns="25399" rIns="25399" bIns="25399" numCol="1" anchor="ctr">
                <a:noAutofit/>
              </a:bodyPr>
              <a:lstStyle/>
              <a:p>
                <a:pPr>
                  <a:defRPr sz="3000">
                    <a:solidFill>
                      <a:srgbClr val="FFFFFF"/>
                    </a:solidFill>
                    <a:latin typeface="等线"/>
                    <a:ea typeface="等线"/>
                    <a:cs typeface="等线"/>
                    <a:sym typeface="等线"/>
                  </a:defRPr>
                </a:pPr>
                <a:endParaRPr sz="3600"/>
              </a:p>
            </p:txBody>
          </p:sp>
          <p:sp>
            <p:nvSpPr>
              <p:cNvPr id="32" name="文本框 18">
                <a:extLst>
                  <a:ext uri="{FF2B5EF4-FFF2-40B4-BE49-F238E27FC236}">
                    <a16:creationId xmlns:a16="http://schemas.microsoft.com/office/drawing/2014/main" id="{0D5B4589-78A0-5149-BD2C-3EA8EA26044E}"/>
                  </a:ext>
                </a:extLst>
              </p:cNvPr>
              <p:cNvSpPr txBox="1"/>
              <p:nvPr/>
            </p:nvSpPr>
            <p:spPr>
              <a:xfrm>
                <a:off x="110091" y="66146"/>
                <a:ext cx="65456" cy="21544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numCol="1" anchor="t">
                <a:spAutoFit/>
              </a:bodyPr>
              <a:lstStyle>
                <a:lvl1pPr defTabSz="1524000">
                  <a:lnSpc>
                    <a:spcPct val="100000"/>
                  </a:lnSpc>
                  <a:spcBef>
                    <a:spcPts val="0"/>
                  </a:spcBef>
                  <a:defRPr sz="1400">
                    <a:solidFill>
                      <a:srgbClr val="FFFFFF"/>
                    </a:solidFill>
                    <a:latin typeface="Gotham-Book"/>
                    <a:ea typeface="Gotham-Book"/>
                    <a:cs typeface="Gotham-Book"/>
                    <a:sym typeface="Gotham Book"/>
                  </a:defRPr>
                </a:lvl1pPr>
              </a:lstStyle>
              <a:p>
                <a:r>
                  <a:rPr sz="1680">
                    <a:solidFill>
                      <a:schemeClr val="tx1">
                        <a:lumMod val="95000"/>
                        <a:lumOff val="5000"/>
                      </a:schemeClr>
                    </a:solidFill>
                  </a:rPr>
                  <a:t>1</a:t>
                </a:r>
              </a:p>
            </p:txBody>
          </p:sp>
        </p:grpSp>
      </p:grpSp>
      <p:grpSp>
        <p:nvGrpSpPr>
          <p:cNvPr id="35" name="成组">
            <a:extLst>
              <a:ext uri="{FF2B5EF4-FFF2-40B4-BE49-F238E27FC236}">
                <a16:creationId xmlns:a16="http://schemas.microsoft.com/office/drawing/2014/main" id="{E50BCBA4-56AD-504E-97CB-289EDBD06256}"/>
              </a:ext>
            </a:extLst>
          </p:cNvPr>
          <p:cNvGrpSpPr/>
          <p:nvPr/>
        </p:nvGrpSpPr>
        <p:grpSpPr>
          <a:xfrm>
            <a:off x="8223941" y="3870068"/>
            <a:ext cx="1404235" cy="1993000"/>
            <a:chOff x="0" y="0"/>
            <a:chExt cx="1170195" cy="1660832"/>
          </a:xfrm>
        </p:grpSpPr>
        <p:pic>
          <p:nvPicPr>
            <p:cNvPr id="36" name="图片 23" descr="图片 23">
              <a:extLst>
                <a:ext uri="{FF2B5EF4-FFF2-40B4-BE49-F238E27FC236}">
                  <a16:creationId xmlns:a16="http://schemas.microsoft.com/office/drawing/2014/main" id="{6028C06C-8915-EE4C-8373-83EE7DB5A11E}"/>
                </a:ext>
              </a:extLst>
            </p:cNvPr>
            <p:cNvPicPr>
              <a:picLocks noChangeAspect="1"/>
            </p:cNvPicPr>
            <p:nvPr/>
          </p:nvPicPr>
          <p:blipFill>
            <a:blip r:embed="rId6"/>
            <a:stretch>
              <a:fillRect/>
            </a:stretch>
          </p:blipFill>
          <p:spPr>
            <a:xfrm>
              <a:off x="0" y="0"/>
              <a:ext cx="1170195" cy="1660832"/>
            </a:xfrm>
            <a:prstGeom prst="rect">
              <a:avLst/>
            </a:prstGeom>
            <a:ln w="12700" cap="flat">
              <a:noFill/>
              <a:miter lim="400000"/>
            </a:ln>
            <a:effectLst/>
          </p:spPr>
        </p:pic>
        <p:grpSp>
          <p:nvGrpSpPr>
            <p:cNvPr id="37" name="成组">
              <a:extLst>
                <a:ext uri="{FF2B5EF4-FFF2-40B4-BE49-F238E27FC236}">
                  <a16:creationId xmlns:a16="http://schemas.microsoft.com/office/drawing/2014/main" id="{A9798277-D78E-0F4F-8643-EEF3869160A9}"/>
                </a:ext>
              </a:extLst>
            </p:cNvPr>
            <p:cNvGrpSpPr/>
            <p:nvPr/>
          </p:nvGrpSpPr>
          <p:grpSpPr>
            <a:xfrm>
              <a:off x="30535" y="1354745"/>
              <a:ext cx="303760" cy="298996"/>
              <a:chOff x="-1" y="-1"/>
              <a:chExt cx="303759" cy="298995"/>
            </a:xfrm>
          </p:grpSpPr>
          <p:sp>
            <p:nvSpPr>
              <p:cNvPr id="38" name="矩形 19">
                <a:extLst>
                  <a:ext uri="{FF2B5EF4-FFF2-40B4-BE49-F238E27FC236}">
                    <a16:creationId xmlns:a16="http://schemas.microsoft.com/office/drawing/2014/main" id="{08683ADA-D9CB-7749-8391-5800D7787077}"/>
                  </a:ext>
                </a:extLst>
              </p:cNvPr>
              <p:cNvSpPr/>
              <p:nvPr/>
            </p:nvSpPr>
            <p:spPr>
              <a:xfrm>
                <a:off x="-1" y="-1"/>
                <a:ext cx="303759" cy="298995"/>
              </a:xfrm>
              <a:prstGeom prst="rect">
                <a:avLst/>
              </a:prstGeom>
              <a:gradFill flip="none" rotWithShape="1">
                <a:gsLst>
                  <a:gs pos="0">
                    <a:srgbClr val="4DEBFF"/>
                  </a:gs>
                  <a:gs pos="99000">
                    <a:srgbClr val="7BF4D5"/>
                  </a:gs>
                </a:gsLst>
                <a:lin ang="4800000" scaled="0"/>
              </a:gradFill>
              <a:ln w="12700" cap="flat">
                <a:noFill/>
                <a:miter lim="400000"/>
              </a:ln>
              <a:effectLst/>
            </p:spPr>
            <p:txBody>
              <a:bodyPr wrap="square" lIns="25399" tIns="25399" rIns="25399" bIns="25399" numCol="1" anchor="ctr">
                <a:noAutofit/>
              </a:bodyPr>
              <a:lstStyle/>
              <a:p>
                <a:pPr>
                  <a:defRPr sz="3000">
                    <a:solidFill>
                      <a:srgbClr val="FFFFFF"/>
                    </a:solidFill>
                    <a:latin typeface="等线"/>
                    <a:ea typeface="等线"/>
                    <a:cs typeface="等线"/>
                    <a:sym typeface="等线"/>
                  </a:defRPr>
                </a:pPr>
                <a:endParaRPr sz="3600"/>
              </a:p>
            </p:txBody>
          </p:sp>
          <p:sp>
            <p:nvSpPr>
              <p:cNvPr id="39" name="文本框 36">
                <a:extLst>
                  <a:ext uri="{FF2B5EF4-FFF2-40B4-BE49-F238E27FC236}">
                    <a16:creationId xmlns:a16="http://schemas.microsoft.com/office/drawing/2014/main" id="{FC6BE20B-6555-F846-920C-A41137A8BF18}"/>
                  </a:ext>
                </a:extLst>
              </p:cNvPr>
              <p:cNvSpPr txBox="1"/>
              <p:nvPr/>
            </p:nvSpPr>
            <p:spPr>
              <a:xfrm>
                <a:off x="90153" y="60327"/>
                <a:ext cx="108203" cy="21544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0" tIns="0" rIns="0" bIns="0" numCol="1" anchor="t">
                <a:spAutoFit/>
              </a:bodyPr>
              <a:lstStyle>
                <a:lvl1pPr defTabSz="1524000">
                  <a:lnSpc>
                    <a:spcPct val="100000"/>
                  </a:lnSpc>
                  <a:spcBef>
                    <a:spcPts val="0"/>
                  </a:spcBef>
                  <a:defRPr sz="1400">
                    <a:solidFill>
                      <a:srgbClr val="FFFFFF"/>
                    </a:solidFill>
                    <a:latin typeface="Gotham-Book"/>
                    <a:ea typeface="Gotham-Book"/>
                    <a:cs typeface="Gotham-Book"/>
                    <a:sym typeface="Gotham Book"/>
                  </a:defRPr>
                </a:lvl1pPr>
              </a:lstStyle>
              <a:p>
                <a:r>
                  <a:rPr sz="1680">
                    <a:solidFill>
                      <a:schemeClr val="tx1">
                        <a:lumMod val="95000"/>
                        <a:lumOff val="5000"/>
                      </a:schemeClr>
                    </a:solidFill>
                  </a:rPr>
                  <a:t>2</a:t>
                </a:r>
              </a:p>
            </p:txBody>
          </p:sp>
        </p:grpSp>
      </p:grpSp>
      <p:sp>
        <p:nvSpPr>
          <p:cNvPr id="40" name="Verified by">
            <a:extLst>
              <a:ext uri="{FF2B5EF4-FFF2-40B4-BE49-F238E27FC236}">
                <a16:creationId xmlns:a16="http://schemas.microsoft.com/office/drawing/2014/main" id="{CBAADB1D-BFBB-0649-8101-7E468D01E9D6}"/>
              </a:ext>
            </a:extLst>
          </p:cNvPr>
          <p:cNvSpPr txBox="1"/>
          <p:nvPr/>
        </p:nvSpPr>
        <p:spPr>
          <a:xfrm>
            <a:off x="6367675" y="6035815"/>
            <a:ext cx="1226680" cy="3098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25399" tIns="25399" rIns="25399" bIns="25399" anchor="ctr">
            <a:spAutoFit/>
          </a:bodyPr>
          <a:lstStyle>
            <a:lvl1pPr defTabSz="573616">
              <a:lnSpc>
                <a:spcPct val="100000"/>
              </a:lnSpc>
              <a:spcBef>
                <a:spcPts val="0"/>
              </a:spcBef>
              <a:defRPr sz="1400">
                <a:solidFill>
                  <a:srgbClr val="FFFFFF"/>
                </a:solidFill>
                <a:latin typeface="Gotham Medium"/>
                <a:ea typeface="Gotham Medium"/>
                <a:cs typeface="Gotham Medium"/>
                <a:sym typeface="Gotham Medium"/>
              </a:defRPr>
            </a:lvl1pPr>
          </a:lstStyle>
          <a:p>
            <a:r>
              <a:rPr sz="1680"/>
              <a:t>Verified by</a:t>
            </a:r>
          </a:p>
        </p:txBody>
      </p:sp>
      <p:pic>
        <p:nvPicPr>
          <p:cNvPr id="41" name="图像" descr="图像">
            <a:extLst>
              <a:ext uri="{FF2B5EF4-FFF2-40B4-BE49-F238E27FC236}">
                <a16:creationId xmlns:a16="http://schemas.microsoft.com/office/drawing/2014/main" id="{9634C7D8-B248-0C49-B1B5-5DE1FBE6AA9B}"/>
              </a:ext>
            </a:extLst>
          </p:cNvPr>
          <p:cNvPicPr>
            <a:picLocks noChangeAspect="1"/>
          </p:cNvPicPr>
          <p:nvPr/>
        </p:nvPicPr>
        <p:blipFill>
          <a:blip r:embed="rId7"/>
          <a:stretch>
            <a:fillRect/>
          </a:stretch>
        </p:blipFill>
        <p:spPr>
          <a:xfrm>
            <a:off x="7619884" y="6007572"/>
            <a:ext cx="1127761" cy="381002"/>
          </a:xfrm>
          <a:prstGeom prst="rect">
            <a:avLst/>
          </a:prstGeom>
          <a:ln w="12700">
            <a:miter lim="400000"/>
          </a:ln>
        </p:spPr>
      </p:pic>
    </p:spTree>
    <p:extLst>
      <p:ext uri="{BB962C8B-B14F-4D97-AF65-F5344CB8AC3E}">
        <p14:creationId xmlns:p14="http://schemas.microsoft.com/office/powerpoint/2010/main" val="34294199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a:extLst>
              <a:ext uri="{FF2B5EF4-FFF2-40B4-BE49-F238E27FC236}">
                <a16:creationId xmlns:a16="http://schemas.microsoft.com/office/drawing/2014/main" id="{051339E0-FD71-5842-A968-05AECE52E7E1}"/>
              </a:ext>
            </a:extLst>
          </p:cNvPr>
          <p:cNvPicPr>
            <a:picLocks noChangeAspect="1"/>
          </p:cNvPicPr>
          <p:nvPr/>
        </p:nvPicPr>
        <p:blipFill>
          <a:blip r:embed="rId2"/>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F8447E81-A974-9F44-91AA-C06A582C3F6F}"/>
              </a:ext>
            </a:extLst>
          </p:cNvPr>
          <p:cNvSpPr txBox="1"/>
          <p:nvPr/>
        </p:nvSpPr>
        <p:spPr>
          <a:xfrm>
            <a:off x="479250" y="2649565"/>
            <a:ext cx="1356525" cy="307777"/>
          </a:xfrm>
          <a:prstGeom prst="rect">
            <a:avLst/>
          </a:prstGeom>
          <a:noFill/>
        </p:spPr>
        <p:txBody>
          <a:bodyPr wrap="none" rtlCol="0">
            <a:spAutoFit/>
          </a:bodyPr>
          <a:lstStyle/>
          <a:p>
            <a:r>
              <a:rPr lang="en" altLang="zh-CN" sz="1400" b="1" spc="-80" dirty="0">
                <a:solidFill>
                  <a:srgbClr val="4C4C4C"/>
                </a:solidFill>
                <a:effectLst/>
                <a:latin typeface="Gotham Bold" panose="02000604030000020004" pitchFamily="2" charset="0"/>
              </a:rPr>
              <a:t>Anti-corrosion</a:t>
            </a:r>
          </a:p>
        </p:txBody>
      </p:sp>
      <p:sp>
        <p:nvSpPr>
          <p:cNvPr id="6" name="文本框 5">
            <a:extLst>
              <a:ext uri="{FF2B5EF4-FFF2-40B4-BE49-F238E27FC236}">
                <a16:creationId xmlns:a16="http://schemas.microsoft.com/office/drawing/2014/main" id="{757A967F-C130-B84E-9BBE-A5DF8CF484C4}"/>
              </a:ext>
            </a:extLst>
          </p:cNvPr>
          <p:cNvSpPr txBox="1"/>
          <p:nvPr/>
        </p:nvSpPr>
        <p:spPr>
          <a:xfrm>
            <a:off x="479250" y="2874860"/>
            <a:ext cx="1459509" cy="430887"/>
          </a:xfrm>
          <a:prstGeom prst="rect">
            <a:avLst/>
          </a:prstGeom>
          <a:noFill/>
        </p:spPr>
        <p:txBody>
          <a:bodyPr wrap="square" rtlCol="0">
            <a:spAutoFit/>
          </a:bodyPr>
          <a:lstStyle/>
          <a:p>
            <a:r>
              <a:rPr lang="en" altLang="zh-CN" sz="1100" spc="-80" dirty="0">
                <a:solidFill>
                  <a:srgbClr val="767676"/>
                </a:solidFill>
                <a:effectLst/>
                <a:latin typeface="GOTHAM-BOOK" panose="02000604030000020004" pitchFamily="2" charset="0"/>
              </a:rPr>
              <a:t>Resist 1500h neutral salt spray test.</a:t>
            </a:r>
          </a:p>
        </p:txBody>
      </p:sp>
      <p:sp>
        <p:nvSpPr>
          <p:cNvPr id="11" name="文本框 10">
            <a:extLst>
              <a:ext uri="{FF2B5EF4-FFF2-40B4-BE49-F238E27FC236}">
                <a16:creationId xmlns:a16="http://schemas.microsoft.com/office/drawing/2014/main" id="{17E31DE7-2ABC-3E46-9B7D-FFD5339937A3}"/>
              </a:ext>
            </a:extLst>
          </p:cNvPr>
          <p:cNvSpPr txBox="1"/>
          <p:nvPr/>
        </p:nvSpPr>
        <p:spPr>
          <a:xfrm>
            <a:off x="2084589" y="2649565"/>
            <a:ext cx="1053494" cy="307777"/>
          </a:xfrm>
          <a:prstGeom prst="rect">
            <a:avLst/>
          </a:prstGeom>
          <a:noFill/>
        </p:spPr>
        <p:txBody>
          <a:bodyPr wrap="none" rtlCol="0">
            <a:spAutoFit/>
          </a:bodyPr>
          <a:lstStyle/>
          <a:p>
            <a:r>
              <a:rPr lang="en" altLang="zh-CN" sz="1400" b="1" spc="-80" dirty="0">
                <a:solidFill>
                  <a:srgbClr val="4C4C4C"/>
                </a:solidFill>
                <a:latin typeface="Gotham Bold" panose="02000604030000020004" pitchFamily="2" charset="0"/>
              </a:rPr>
              <a:t>Anti-aging</a:t>
            </a:r>
          </a:p>
        </p:txBody>
      </p:sp>
      <p:sp>
        <p:nvSpPr>
          <p:cNvPr id="12" name="文本框 11">
            <a:extLst>
              <a:ext uri="{FF2B5EF4-FFF2-40B4-BE49-F238E27FC236}">
                <a16:creationId xmlns:a16="http://schemas.microsoft.com/office/drawing/2014/main" id="{90C5A105-7A59-414C-A0D8-802216230A96}"/>
              </a:ext>
            </a:extLst>
          </p:cNvPr>
          <p:cNvSpPr txBox="1"/>
          <p:nvPr/>
        </p:nvSpPr>
        <p:spPr>
          <a:xfrm>
            <a:off x="2084590" y="2874860"/>
            <a:ext cx="1446255" cy="430887"/>
          </a:xfrm>
          <a:prstGeom prst="rect">
            <a:avLst/>
          </a:prstGeom>
          <a:noFill/>
        </p:spPr>
        <p:txBody>
          <a:bodyPr wrap="square" rtlCol="0">
            <a:spAutoFit/>
          </a:bodyPr>
          <a:lstStyle/>
          <a:p>
            <a:r>
              <a:rPr lang="en" altLang="zh-CN" sz="1100" spc="-80" dirty="0">
                <a:solidFill>
                  <a:srgbClr val="767676"/>
                </a:solidFill>
                <a:latin typeface="GOTHAM-BOOK" panose="02000604030000020004" pitchFamily="2" charset="0"/>
              </a:rPr>
              <a:t>Durable after 240h of UVB light.</a:t>
            </a:r>
          </a:p>
        </p:txBody>
      </p:sp>
      <p:sp>
        <p:nvSpPr>
          <p:cNvPr id="13" name="文本框 12">
            <a:extLst>
              <a:ext uri="{FF2B5EF4-FFF2-40B4-BE49-F238E27FC236}">
                <a16:creationId xmlns:a16="http://schemas.microsoft.com/office/drawing/2014/main" id="{031B9B05-51D3-EC4A-B7CE-48D47F7046CC}"/>
              </a:ext>
            </a:extLst>
          </p:cNvPr>
          <p:cNvSpPr txBox="1"/>
          <p:nvPr/>
        </p:nvSpPr>
        <p:spPr>
          <a:xfrm>
            <a:off x="3676676" y="2649565"/>
            <a:ext cx="1678408" cy="307777"/>
          </a:xfrm>
          <a:prstGeom prst="rect">
            <a:avLst/>
          </a:prstGeom>
          <a:noFill/>
        </p:spPr>
        <p:txBody>
          <a:bodyPr wrap="none" rtlCol="0">
            <a:spAutoFit/>
          </a:bodyPr>
          <a:lstStyle/>
          <a:p>
            <a:r>
              <a:rPr lang="en" altLang="zh-CN" sz="1400" b="1" spc="-80" dirty="0">
                <a:solidFill>
                  <a:srgbClr val="4C4C4C"/>
                </a:solidFill>
                <a:latin typeface="Gotham Bold" panose="02000604030000020004" pitchFamily="2" charset="0"/>
              </a:rPr>
              <a:t>Double Protection</a:t>
            </a:r>
          </a:p>
        </p:txBody>
      </p:sp>
      <p:sp>
        <p:nvSpPr>
          <p:cNvPr id="14" name="文本框 13">
            <a:extLst>
              <a:ext uri="{FF2B5EF4-FFF2-40B4-BE49-F238E27FC236}">
                <a16:creationId xmlns:a16="http://schemas.microsoft.com/office/drawing/2014/main" id="{E49A2AFE-C27F-5A43-A295-3F6C15CF3A72}"/>
              </a:ext>
            </a:extLst>
          </p:cNvPr>
          <p:cNvSpPr txBox="1"/>
          <p:nvPr/>
        </p:nvSpPr>
        <p:spPr>
          <a:xfrm>
            <a:off x="3676676" y="2874860"/>
            <a:ext cx="1691745" cy="430887"/>
          </a:xfrm>
          <a:prstGeom prst="rect">
            <a:avLst/>
          </a:prstGeom>
          <a:noFill/>
        </p:spPr>
        <p:txBody>
          <a:bodyPr wrap="square" rtlCol="0">
            <a:spAutoFit/>
          </a:bodyPr>
          <a:lstStyle/>
          <a:p>
            <a:r>
              <a:rPr lang="en" altLang="zh-CN" sz="1100" spc="-80" dirty="0">
                <a:solidFill>
                  <a:srgbClr val="767676"/>
                </a:solidFill>
                <a:latin typeface="GOTHAM-BOOK" panose="02000604030000020004" pitchFamily="2" charset="0"/>
              </a:rPr>
              <a:t>Double Graphene layer for durability</a:t>
            </a:r>
          </a:p>
        </p:txBody>
      </p:sp>
      <p:sp>
        <p:nvSpPr>
          <p:cNvPr id="15" name="文本框 14">
            <a:extLst>
              <a:ext uri="{FF2B5EF4-FFF2-40B4-BE49-F238E27FC236}">
                <a16:creationId xmlns:a16="http://schemas.microsoft.com/office/drawing/2014/main" id="{F2EDAA34-F990-C447-8A96-F84FAFE80C79}"/>
              </a:ext>
            </a:extLst>
          </p:cNvPr>
          <p:cNvSpPr txBox="1"/>
          <p:nvPr/>
        </p:nvSpPr>
        <p:spPr>
          <a:xfrm>
            <a:off x="479250" y="3457948"/>
            <a:ext cx="1290290" cy="307777"/>
          </a:xfrm>
          <a:prstGeom prst="rect">
            <a:avLst/>
          </a:prstGeom>
          <a:noFill/>
        </p:spPr>
        <p:txBody>
          <a:bodyPr wrap="none" rtlCol="0">
            <a:spAutoFit/>
          </a:bodyPr>
          <a:lstStyle/>
          <a:p>
            <a:r>
              <a:rPr lang="en" altLang="zh-CN" sz="1400" b="1" spc="-80" dirty="0">
                <a:solidFill>
                  <a:srgbClr val="4C4C4C"/>
                </a:solidFill>
                <a:latin typeface="Gotham Bold" panose="02000604030000020004" pitchFamily="2" charset="0"/>
              </a:rPr>
              <a:t>More Durable</a:t>
            </a:r>
          </a:p>
        </p:txBody>
      </p:sp>
      <p:sp>
        <p:nvSpPr>
          <p:cNvPr id="16" name="文本框 15">
            <a:extLst>
              <a:ext uri="{FF2B5EF4-FFF2-40B4-BE49-F238E27FC236}">
                <a16:creationId xmlns:a16="http://schemas.microsoft.com/office/drawing/2014/main" id="{2B481240-D249-2C4B-AC9A-9C18D6667577}"/>
              </a:ext>
            </a:extLst>
          </p:cNvPr>
          <p:cNvSpPr txBox="1"/>
          <p:nvPr/>
        </p:nvSpPr>
        <p:spPr>
          <a:xfrm>
            <a:off x="479250" y="3683243"/>
            <a:ext cx="1356525" cy="769441"/>
          </a:xfrm>
          <a:prstGeom prst="rect">
            <a:avLst/>
          </a:prstGeom>
          <a:noFill/>
        </p:spPr>
        <p:txBody>
          <a:bodyPr wrap="square" rtlCol="0">
            <a:spAutoFit/>
          </a:bodyPr>
          <a:lstStyle/>
          <a:p>
            <a:r>
              <a:rPr lang="en" altLang="zh-CN" sz="1100" spc="-80" dirty="0">
                <a:solidFill>
                  <a:srgbClr val="767676"/>
                </a:solidFill>
                <a:effectLst/>
                <a:latin typeface="GOTHAM-BOOK" panose="02000604030000020004" pitchFamily="2" charset="0"/>
              </a:rPr>
              <a:t>Conformal Coating up to 100</a:t>
            </a:r>
            <a:r>
              <a:rPr lang="el-GR" altLang="zh-CN" sz="1100" spc="-80" dirty="0">
                <a:solidFill>
                  <a:srgbClr val="767676"/>
                </a:solidFill>
                <a:effectLst/>
                <a:latin typeface="GOTHAM-BOOK" panose="02000604030000020004" pitchFamily="2" charset="0"/>
              </a:rPr>
              <a:t>μ</a:t>
            </a:r>
            <a:r>
              <a:rPr lang="en" altLang="zh-CN" sz="1100" spc="-80" dirty="0">
                <a:solidFill>
                  <a:srgbClr val="767676"/>
                </a:solidFill>
                <a:effectLst/>
                <a:latin typeface="GOTHAM-BOOK" panose="02000604030000020004" pitchFamily="2" charset="0"/>
              </a:rPr>
              <a:t>m</a:t>
            </a:r>
          </a:p>
          <a:p>
            <a:r>
              <a:rPr lang="en" altLang="zh-CN" sz="1100" spc="-80" dirty="0">
                <a:solidFill>
                  <a:srgbClr val="767676"/>
                </a:solidFill>
                <a:effectLst/>
                <a:latin typeface="GOTHAM-BOOK" panose="02000604030000020004" pitchFamily="2" charset="0"/>
              </a:rPr>
              <a:t>Anti-sulfurization resistors</a:t>
            </a:r>
          </a:p>
        </p:txBody>
      </p:sp>
      <p:sp>
        <p:nvSpPr>
          <p:cNvPr id="17" name="文本框 16">
            <a:extLst>
              <a:ext uri="{FF2B5EF4-FFF2-40B4-BE49-F238E27FC236}">
                <a16:creationId xmlns:a16="http://schemas.microsoft.com/office/drawing/2014/main" id="{295AAC67-16E1-334F-8454-195564AA6B74}"/>
              </a:ext>
            </a:extLst>
          </p:cNvPr>
          <p:cNvSpPr txBox="1"/>
          <p:nvPr/>
        </p:nvSpPr>
        <p:spPr>
          <a:xfrm>
            <a:off x="2084589" y="3457948"/>
            <a:ext cx="1164678" cy="307777"/>
          </a:xfrm>
          <a:prstGeom prst="rect">
            <a:avLst/>
          </a:prstGeom>
          <a:noFill/>
        </p:spPr>
        <p:txBody>
          <a:bodyPr wrap="none" rtlCol="0">
            <a:spAutoFit/>
          </a:bodyPr>
          <a:lstStyle/>
          <a:p>
            <a:r>
              <a:rPr lang="en" altLang="zh-CN" sz="1400" b="1" spc="-80" dirty="0">
                <a:solidFill>
                  <a:srgbClr val="4C4C4C"/>
                </a:solidFill>
                <a:latin typeface="Gotham Bold" panose="02000604030000020004" pitchFamily="2" charset="0"/>
              </a:rPr>
              <a:t>More Stable</a:t>
            </a:r>
          </a:p>
        </p:txBody>
      </p:sp>
      <p:sp>
        <p:nvSpPr>
          <p:cNvPr id="18" name="文本框 17">
            <a:extLst>
              <a:ext uri="{FF2B5EF4-FFF2-40B4-BE49-F238E27FC236}">
                <a16:creationId xmlns:a16="http://schemas.microsoft.com/office/drawing/2014/main" id="{EFA7BB27-219B-3E40-92B9-48339F52C764}"/>
              </a:ext>
            </a:extLst>
          </p:cNvPr>
          <p:cNvSpPr txBox="1"/>
          <p:nvPr/>
        </p:nvSpPr>
        <p:spPr>
          <a:xfrm>
            <a:off x="2084590" y="3683243"/>
            <a:ext cx="1446255" cy="769441"/>
          </a:xfrm>
          <a:prstGeom prst="rect">
            <a:avLst/>
          </a:prstGeom>
          <a:noFill/>
        </p:spPr>
        <p:txBody>
          <a:bodyPr wrap="square" rtlCol="0">
            <a:spAutoFit/>
          </a:bodyPr>
          <a:lstStyle/>
          <a:p>
            <a:r>
              <a:rPr lang="en" altLang="zh-CN" sz="1100" spc="-80" dirty="0">
                <a:solidFill>
                  <a:srgbClr val="767676"/>
                </a:solidFill>
                <a:latin typeface="GOTHAM-BOOK" panose="02000604030000020004" pitchFamily="2" charset="0"/>
              </a:rPr>
              <a:t>Smooth operation in wider range</a:t>
            </a:r>
          </a:p>
          <a:p>
            <a:r>
              <a:rPr lang="en" altLang="zh-CN" sz="1100" spc="-80" dirty="0">
                <a:solidFill>
                  <a:srgbClr val="767676"/>
                </a:solidFill>
                <a:latin typeface="GOTHAM-BOOK" panose="02000604030000020004" pitchFamily="2" charset="0"/>
              </a:rPr>
              <a:t>Voltage Fluctuation Protection</a:t>
            </a:r>
          </a:p>
        </p:txBody>
      </p:sp>
      <p:sp>
        <p:nvSpPr>
          <p:cNvPr id="19" name="文本框 18">
            <a:extLst>
              <a:ext uri="{FF2B5EF4-FFF2-40B4-BE49-F238E27FC236}">
                <a16:creationId xmlns:a16="http://schemas.microsoft.com/office/drawing/2014/main" id="{6261FFFD-B15D-6949-A3E3-D6BE80811559}"/>
              </a:ext>
            </a:extLst>
          </p:cNvPr>
          <p:cNvSpPr txBox="1"/>
          <p:nvPr/>
        </p:nvSpPr>
        <p:spPr>
          <a:xfrm>
            <a:off x="3676676" y="3457948"/>
            <a:ext cx="1303562" cy="307777"/>
          </a:xfrm>
          <a:prstGeom prst="rect">
            <a:avLst/>
          </a:prstGeom>
          <a:noFill/>
        </p:spPr>
        <p:txBody>
          <a:bodyPr wrap="none" rtlCol="0">
            <a:spAutoFit/>
          </a:bodyPr>
          <a:lstStyle/>
          <a:p>
            <a:r>
              <a:rPr lang="en" altLang="zh-CN" sz="1400" b="1" spc="-80" dirty="0">
                <a:solidFill>
                  <a:srgbClr val="4C4C4C"/>
                </a:solidFill>
                <a:latin typeface="Gotham Bold" panose="02000604030000020004" pitchFamily="2" charset="0"/>
              </a:rPr>
              <a:t>More Reliable</a:t>
            </a:r>
          </a:p>
        </p:txBody>
      </p:sp>
      <p:sp>
        <p:nvSpPr>
          <p:cNvPr id="20" name="文本框 19">
            <a:extLst>
              <a:ext uri="{FF2B5EF4-FFF2-40B4-BE49-F238E27FC236}">
                <a16:creationId xmlns:a16="http://schemas.microsoft.com/office/drawing/2014/main" id="{33D5745D-C2A3-524D-BCA0-0B8CD412FA46}"/>
              </a:ext>
            </a:extLst>
          </p:cNvPr>
          <p:cNvSpPr txBox="1"/>
          <p:nvPr/>
        </p:nvSpPr>
        <p:spPr>
          <a:xfrm>
            <a:off x="3676676" y="3683243"/>
            <a:ext cx="1691745" cy="769441"/>
          </a:xfrm>
          <a:prstGeom prst="rect">
            <a:avLst/>
          </a:prstGeom>
          <a:noFill/>
        </p:spPr>
        <p:txBody>
          <a:bodyPr wrap="square" rtlCol="0">
            <a:spAutoFit/>
          </a:bodyPr>
          <a:lstStyle/>
          <a:p>
            <a:r>
              <a:rPr lang="en" altLang="zh-CN" sz="1100" spc="-80" dirty="0">
                <a:solidFill>
                  <a:srgbClr val="767676"/>
                </a:solidFill>
                <a:latin typeface="GOTHAM-BOOK" panose="02000604030000020004" pitchFamily="2" charset="0"/>
              </a:rPr>
              <a:t>Double Outlets Patented Ventilator</a:t>
            </a:r>
          </a:p>
          <a:p>
            <a:r>
              <a:rPr lang="en" altLang="zh-CN" sz="1100" spc="-80" dirty="0">
                <a:solidFill>
                  <a:srgbClr val="767676"/>
                </a:solidFill>
                <a:latin typeface="GOTHAM-BOOK" panose="02000604030000020004" pitchFamily="2" charset="0"/>
              </a:rPr>
              <a:t>Heat dissipation area increased by 15%</a:t>
            </a:r>
          </a:p>
        </p:txBody>
      </p:sp>
      <p:sp>
        <p:nvSpPr>
          <p:cNvPr id="21" name="文本框 20">
            <a:extLst>
              <a:ext uri="{FF2B5EF4-FFF2-40B4-BE49-F238E27FC236}">
                <a16:creationId xmlns:a16="http://schemas.microsoft.com/office/drawing/2014/main" id="{9778E2E1-C6BF-3D44-AD65-9D3A36C6966A}"/>
              </a:ext>
            </a:extLst>
          </p:cNvPr>
          <p:cNvSpPr txBox="1"/>
          <p:nvPr/>
        </p:nvSpPr>
        <p:spPr>
          <a:xfrm>
            <a:off x="928805" y="2162693"/>
            <a:ext cx="1573892" cy="307777"/>
          </a:xfrm>
          <a:prstGeom prst="rect">
            <a:avLst/>
          </a:prstGeom>
          <a:noFill/>
        </p:spPr>
        <p:txBody>
          <a:bodyPr wrap="none" rtlCol="0">
            <a:spAutoFit/>
          </a:bodyPr>
          <a:lstStyle/>
          <a:p>
            <a:r>
              <a:rPr lang="en" altLang="zh-CN" sz="1400" dirty="0">
                <a:solidFill>
                  <a:srgbClr val="4C4C4C"/>
                </a:solidFill>
                <a:effectLst/>
                <a:latin typeface="Gotham" panose="02000604030000020004" pitchFamily="2" charset="0"/>
              </a:rPr>
              <a:t>BUILT TO LAST</a:t>
            </a:r>
          </a:p>
        </p:txBody>
      </p:sp>
      <p:pic>
        <p:nvPicPr>
          <p:cNvPr id="22" name="图片 43" descr="图片 43">
            <a:extLst>
              <a:ext uri="{FF2B5EF4-FFF2-40B4-BE49-F238E27FC236}">
                <a16:creationId xmlns:a16="http://schemas.microsoft.com/office/drawing/2014/main" id="{72D52063-D518-EA47-B3B3-F447FD76995E}"/>
              </a:ext>
            </a:extLst>
          </p:cNvPr>
          <p:cNvPicPr>
            <a:picLocks noChangeAspect="1"/>
          </p:cNvPicPr>
          <p:nvPr/>
        </p:nvPicPr>
        <p:blipFill>
          <a:blip r:embed="rId3"/>
          <a:stretch>
            <a:fillRect/>
          </a:stretch>
        </p:blipFill>
        <p:spPr>
          <a:xfrm>
            <a:off x="581518" y="1798208"/>
            <a:ext cx="2268467" cy="420668"/>
          </a:xfrm>
          <a:prstGeom prst="rect">
            <a:avLst/>
          </a:prstGeom>
          <a:ln w="12700">
            <a:miter lim="400000"/>
          </a:ln>
        </p:spPr>
      </p:pic>
    </p:spTree>
    <p:extLst>
      <p:ext uri="{BB962C8B-B14F-4D97-AF65-F5344CB8AC3E}">
        <p14:creationId xmlns:p14="http://schemas.microsoft.com/office/powerpoint/2010/main" val="872887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C7119CAE-4936-2F43-866E-392E48404B84}"/>
              </a:ext>
            </a:extLst>
          </p:cNvPr>
          <p:cNvPicPr>
            <a:picLocks noChangeAspect="1"/>
          </p:cNvPicPr>
          <p:nvPr/>
        </p:nvPicPr>
        <p:blipFill>
          <a:blip r:embed="rId2"/>
          <a:srcRect/>
          <a:stretch/>
        </p:blipFill>
        <p:spPr>
          <a:xfrm>
            <a:off x="1" y="0"/>
            <a:ext cx="12191998" cy="6857999"/>
          </a:xfrm>
          <a:prstGeom prst="rect">
            <a:avLst/>
          </a:prstGeom>
        </p:spPr>
      </p:pic>
      <p:sp>
        <p:nvSpPr>
          <p:cNvPr id="4" name="文本框 3">
            <a:extLst>
              <a:ext uri="{FF2B5EF4-FFF2-40B4-BE49-F238E27FC236}">
                <a16:creationId xmlns:a16="http://schemas.microsoft.com/office/drawing/2014/main" id="{BD1A76F5-7310-514C-A54D-4B053D8FEB82}"/>
              </a:ext>
            </a:extLst>
          </p:cNvPr>
          <p:cNvSpPr txBox="1"/>
          <p:nvPr/>
        </p:nvSpPr>
        <p:spPr>
          <a:xfrm>
            <a:off x="737358" y="1243506"/>
            <a:ext cx="10206768" cy="2086725"/>
          </a:xfrm>
          <a:prstGeom prst="rect">
            <a:avLst/>
          </a:prstGeom>
          <a:noFill/>
        </p:spPr>
        <p:txBody>
          <a:bodyPr wrap="none" rtlCol="0">
            <a:spAutoFit/>
          </a:bodyPr>
          <a:lstStyle/>
          <a:p>
            <a:pPr>
              <a:lnSpc>
                <a:spcPct val="90000"/>
              </a:lnSpc>
            </a:pPr>
            <a:r>
              <a:rPr lang="en" altLang="zh-CN" sz="7200">
                <a:solidFill>
                  <a:srgbClr val="4DE9FF"/>
                </a:solidFill>
                <a:latin typeface="Gotham Bold"/>
                <a:cs typeface="Gotham Bold"/>
              </a:rPr>
              <a:t>LOW TEMPERATURE </a:t>
            </a:r>
          </a:p>
          <a:p>
            <a:pPr>
              <a:lnSpc>
                <a:spcPct val="90000"/>
              </a:lnSpc>
            </a:pPr>
            <a:r>
              <a:rPr lang="en" altLang="zh-CN" sz="7200">
                <a:solidFill>
                  <a:srgbClr val="4DE9FF"/>
                </a:solidFill>
                <a:latin typeface="Gotham Bold"/>
                <a:cs typeface="Gotham Bold"/>
              </a:rPr>
              <a:t>AMBIENT HEATING</a:t>
            </a:r>
            <a:endParaRPr kumimoji="1" lang="zh-CN" altLang="en-US" sz="7200">
              <a:solidFill>
                <a:srgbClr val="4DE9FF"/>
              </a:solidFill>
            </a:endParaRPr>
          </a:p>
        </p:txBody>
      </p:sp>
    </p:spTree>
    <p:extLst>
      <p:ext uri="{BB962C8B-B14F-4D97-AF65-F5344CB8AC3E}">
        <p14:creationId xmlns:p14="http://schemas.microsoft.com/office/powerpoint/2010/main" val="199772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5F0C1708-4DD7-584B-B326-5E1029953720}"/>
              </a:ext>
            </a:extLst>
          </p:cNvPr>
          <p:cNvPicPr>
            <a:picLocks noChangeAspect="1"/>
          </p:cNvPicPr>
          <p:nvPr/>
        </p:nvPicPr>
        <p:blipFill>
          <a:blip r:embed="rId2"/>
          <a:srcRect/>
          <a:stretch/>
        </p:blipFill>
        <p:spPr>
          <a:xfrm>
            <a:off x="2" y="0"/>
            <a:ext cx="12191996" cy="6857998"/>
          </a:xfrm>
          <a:prstGeom prst="rect">
            <a:avLst/>
          </a:prstGeom>
        </p:spPr>
      </p:pic>
      <p:grpSp>
        <p:nvGrpSpPr>
          <p:cNvPr id="2" name="组合 1">
            <a:extLst>
              <a:ext uri="{FF2B5EF4-FFF2-40B4-BE49-F238E27FC236}">
                <a16:creationId xmlns:a16="http://schemas.microsoft.com/office/drawing/2014/main" id="{726DE539-4D47-F941-8576-DE524BB5CDC4}"/>
              </a:ext>
            </a:extLst>
          </p:cNvPr>
          <p:cNvGrpSpPr/>
          <p:nvPr/>
        </p:nvGrpSpPr>
        <p:grpSpPr>
          <a:xfrm>
            <a:off x="934552" y="955821"/>
            <a:ext cx="3527381" cy="1523504"/>
            <a:chOff x="505642" y="1261473"/>
            <a:chExt cx="3527381" cy="1523504"/>
          </a:xfrm>
        </p:grpSpPr>
        <p:sp>
          <p:nvSpPr>
            <p:cNvPr id="3" name="文本框 11">
              <a:extLst>
                <a:ext uri="{FF2B5EF4-FFF2-40B4-BE49-F238E27FC236}">
                  <a16:creationId xmlns:a16="http://schemas.microsoft.com/office/drawing/2014/main" id="{AAFBB361-DFC6-C54D-B081-93149655CC51}"/>
                </a:ext>
              </a:extLst>
            </p:cNvPr>
            <p:cNvSpPr txBox="1"/>
            <p:nvPr/>
          </p:nvSpPr>
          <p:spPr>
            <a:xfrm>
              <a:off x="505643" y="2108001"/>
              <a:ext cx="3148908" cy="6769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a:solidFill>
                    <a:srgbClr val="767676"/>
                  </a:solidFill>
                  <a:latin typeface="GOTHAM-BOOK" panose="02000604030000020004" pitchFamily="2" charset="0"/>
                </a:rPr>
                <a:t>Helps quickly and smoothly start up the heating mode in a low temperature environment, also prevent internal freezing.</a:t>
              </a:r>
            </a:p>
          </p:txBody>
        </p:sp>
        <p:sp>
          <p:nvSpPr>
            <p:cNvPr id="4" name="文本框 10">
              <a:extLst>
                <a:ext uri="{FF2B5EF4-FFF2-40B4-BE49-F238E27FC236}">
                  <a16:creationId xmlns:a16="http://schemas.microsoft.com/office/drawing/2014/main" id="{4304F596-E9AE-C045-9833-BEDF96CD78C1}"/>
                </a:ext>
              </a:extLst>
            </p:cNvPr>
            <p:cNvSpPr txBox="1"/>
            <p:nvPr/>
          </p:nvSpPr>
          <p:spPr>
            <a:xfrm>
              <a:off x="505642" y="1261473"/>
              <a:ext cx="3527381" cy="8679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90000"/>
                </a:lnSpc>
                <a:defRPr sz="32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Crankcase</a:t>
              </a:r>
            </a:p>
            <a:p>
              <a:pPr>
                <a:lnSpc>
                  <a:spcPct val="90000"/>
                </a:lnSpc>
                <a:defRPr sz="32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Heating Belt</a:t>
              </a:r>
              <a:endParaRPr lang="en" sz="2800" dirty="0">
                <a:solidFill>
                  <a:schemeClr val="tx1">
                    <a:lumMod val="95000"/>
                    <a:lumOff val="5000"/>
                  </a:schemeClr>
                </a:solidFill>
                <a:latin typeface="GOTHAM-BOOK" panose="02000604030000020004" pitchFamily="2" charset="0"/>
              </a:endParaRPr>
            </a:p>
          </p:txBody>
        </p:sp>
      </p:grpSp>
      <p:pic>
        <p:nvPicPr>
          <p:cNvPr id="7" name="图片 6">
            <a:extLst>
              <a:ext uri="{FF2B5EF4-FFF2-40B4-BE49-F238E27FC236}">
                <a16:creationId xmlns:a16="http://schemas.microsoft.com/office/drawing/2014/main" id="{E2043366-8F90-344E-A12A-8380917C63B8}"/>
              </a:ext>
            </a:extLst>
          </p:cNvPr>
          <p:cNvPicPr>
            <a:picLocks noChangeAspect="1"/>
          </p:cNvPicPr>
          <p:nvPr/>
        </p:nvPicPr>
        <p:blipFill>
          <a:blip r:embed="rId3"/>
          <a:stretch>
            <a:fillRect/>
          </a:stretch>
        </p:blipFill>
        <p:spPr>
          <a:xfrm>
            <a:off x="1553719" y="2670275"/>
            <a:ext cx="2617282" cy="3063038"/>
          </a:xfrm>
          <a:prstGeom prst="rect">
            <a:avLst/>
          </a:prstGeom>
        </p:spPr>
      </p:pic>
      <p:pic>
        <p:nvPicPr>
          <p:cNvPr id="9" name="图片 8">
            <a:extLst>
              <a:ext uri="{FF2B5EF4-FFF2-40B4-BE49-F238E27FC236}">
                <a16:creationId xmlns:a16="http://schemas.microsoft.com/office/drawing/2014/main" id="{9B5F39CF-4E86-834B-B2AB-7DD57CD0EF63}"/>
              </a:ext>
            </a:extLst>
          </p:cNvPr>
          <p:cNvPicPr>
            <a:picLocks noChangeAspect="1"/>
          </p:cNvPicPr>
          <p:nvPr/>
        </p:nvPicPr>
        <p:blipFill>
          <a:blip r:embed="rId4"/>
          <a:srcRect/>
          <a:stretch/>
        </p:blipFill>
        <p:spPr>
          <a:xfrm>
            <a:off x="5543582" y="3318408"/>
            <a:ext cx="5963098" cy="2417232"/>
          </a:xfrm>
          <a:prstGeom prst="rect">
            <a:avLst/>
          </a:prstGeom>
        </p:spPr>
      </p:pic>
      <p:grpSp>
        <p:nvGrpSpPr>
          <p:cNvPr id="10" name="组合 9">
            <a:extLst>
              <a:ext uri="{FF2B5EF4-FFF2-40B4-BE49-F238E27FC236}">
                <a16:creationId xmlns:a16="http://schemas.microsoft.com/office/drawing/2014/main" id="{AB37ACE7-40AA-2548-B7F1-1C58BFE76F00}"/>
              </a:ext>
            </a:extLst>
          </p:cNvPr>
          <p:cNvGrpSpPr/>
          <p:nvPr/>
        </p:nvGrpSpPr>
        <p:grpSpPr>
          <a:xfrm>
            <a:off x="5615513" y="982448"/>
            <a:ext cx="5191686" cy="1929769"/>
            <a:chOff x="505642" y="1261473"/>
            <a:chExt cx="5191686" cy="1929769"/>
          </a:xfrm>
        </p:grpSpPr>
        <p:sp>
          <p:nvSpPr>
            <p:cNvPr id="11" name="文本框 11">
              <a:extLst>
                <a:ext uri="{FF2B5EF4-FFF2-40B4-BE49-F238E27FC236}">
                  <a16:creationId xmlns:a16="http://schemas.microsoft.com/office/drawing/2014/main" id="{FC6DC8F6-A363-A04B-9CDE-A2E6C7C773BF}"/>
                </a:ext>
              </a:extLst>
            </p:cNvPr>
            <p:cNvSpPr txBox="1"/>
            <p:nvPr/>
          </p:nvSpPr>
          <p:spPr>
            <a:xfrm>
              <a:off x="505642" y="2108001"/>
              <a:ext cx="4865115" cy="1083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dirty="0">
                  <a:solidFill>
                    <a:srgbClr val="767676"/>
                  </a:solidFill>
                  <a:latin typeface="GOTHAM-BOOK" panose="02000604030000020004" pitchFamily="2" charset="0"/>
                </a:rPr>
                <a:t>1.The upgraded stainless steel chassis heater is embedded with a power 1.9 times higher than the previous model, which can quickly dissolve and remove ice and snow from the outdoor unit.</a:t>
              </a:r>
            </a:p>
            <a:p>
              <a:pPr>
                <a:lnSpc>
                  <a:spcPct val="120000"/>
                </a:lnSpc>
                <a:defRPr sz="1100">
                  <a:latin typeface="Gotham-Book"/>
                  <a:ea typeface="Gotham-Book"/>
                  <a:cs typeface="Gotham-Book"/>
                  <a:sym typeface="Gotham Book"/>
                </a:defRPr>
              </a:pPr>
              <a:r>
                <a:rPr lang="en" sz="1100" b="1" dirty="0">
                  <a:solidFill>
                    <a:srgbClr val="767676"/>
                  </a:solidFill>
                  <a:latin typeface="GOTHAM-BOOK" panose="02000604030000020004" pitchFamily="2" charset="0"/>
                </a:rPr>
                <a:t>2.Multiple openings are added to the chassis structure to facilitate rapid drainage after low-temperature ice melting.</a:t>
              </a:r>
            </a:p>
          </p:txBody>
        </p:sp>
        <p:sp>
          <p:nvSpPr>
            <p:cNvPr id="12" name="文本框 10">
              <a:extLst>
                <a:ext uri="{FF2B5EF4-FFF2-40B4-BE49-F238E27FC236}">
                  <a16:creationId xmlns:a16="http://schemas.microsoft.com/office/drawing/2014/main" id="{35D6D06E-5598-244B-8FEB-5ACF3D0758F2}"/>
                </a:ext>
              </a:extLst>
            </p:cNvPr>
            <p:cNvSpPr txBox="1"/>
            <p:nvPr/>
          </p:nvSpPr>
          <p:spPr>
            <a:xfrm>
              <a:off x="505642" y="1261473"/>
              <a:ext cx="5191686" cy="8679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90000"/>
                </a:lnSpc>
                <a:defRPr sz="32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Specialized Chassis for Extreme Cold Regions</a:t>
              </a:r>
              <a:endParaRPr lang="en" sz="2800" dirty="0">
                <a:solidFill>
                  <a:schemeClr val="tx1">
                    <a:lumMod val="95000"/>
                    <a:lumOff val="5000"/>
                  </a:schemeClr>
                </a:solidFill>
                <a:latin typeface="GOTHAM-BOOK" panose="02000604030000020004" pitchFamily="2" charset="0"/>
              </a:endParaRPr>
            </a:p>
          </p:txBody>
        </p:sp>
      </p:grpSp>
    </p:spTree>
    <p:extLst>
      <p:ext uri="{BB962C8B-B14F-4D97-AF65-F5344CB8AC3E}">
        <p14:creationId xmlns:p14="http://schemas.microsoft.com/office/powerpoint/2010/main" val="98868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E04F7855-4A8B-1644-9964-E155C53C536C}"/>
              </a:ext>
            </a:extLst>
          </p:cNvPr>
          <p:cNvPicPr>
            <a:picLocks noChangeAspect="1"/>
          </p:cNvPicPr>
          <p:nvPr/>
        </p:nvPicPr>
        <p:blipFill>
          <a:blip r:embed="rId3"/>
          <a:srcRect/>
          <a:stretch/>
        </p:blipFill>
        <p:spPr>
          <a:xfrm>
            <a:off x="2" y="2"/>
            <a:ext cx="12191996" cy="6857997"/>
          </a:xfrm>
          <a:prstGeom prst="rect">
            <a:avLst/>
          </a:prstGeom>
        </p:spPr>
      </p:pic>
      <p:sp>
        <p:nvSpPr>
          <p:cNvPr id="6" name="文本框 11">
            <a:extLst>
              <a:ext uri="{FF2B5EF4-FFF2-40B4-BE49-F238E27FC236}">
                <a16:creationId xmlns:a16="http://schemas.microsoft.com/office/drawing/2014/main" id="{41F40A25-E18A-3840-A5CD-544874CD5813}"/>
              </a:ext>
            </a:extLst>
          </p:cNvPr>
          <p:cNvSpPr txBox="1"/>
          <p:nvPr/>
        </p:nvSpPr>
        <p:spPr>
          <a:xfrm>
            <a:off x="864128" y="1756274"/>
            <a:ext cx="4830281" cy="6769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dirty="0">
                <a:solidFill>
                  <a:srgbClr val="767676"/>
                </a:solidFill>
                <a:latin typeface="GOTHAM-BOOK" panose="02000604030000020004" pitchFamily="2" charset="0"/>
              </a:rPr>
              <a:t>The system can accurately determine the defrosting time and defrost and de-ice according to environmental requirements and changes in heating load to maintain stable operation of the unit.</a:t>
            </a:r>
          </a:p>
        </p:txBody>
      </p:sp>
      <p:sp>
        <p:nvSpPr>
          <p:cNvPr id="7" name="文本框 6">
            <a:extLst>
              <a:ext uri="{FF2B5EF4-FFF2-40B4-BE49-F238E27FC236}">
                <a16:creationId xmlns:a16="http://schemas.microsoft.com/office/drawing/2014/main" id="{BED9198B-8D94-1848-BAA2-13985B3F44B5}"/>
              </a:ext>
            </a:extLst>
          </p:cNvPr>
          <p:cNvSpPr txBox="1"/>
          <p:nvPr/>
        </p:nvSpPr>
        <p:spPr>
          <a:xfrm>
            <a:off x="797860" y="1261385"/>
            <a:ext cx="4084836" cy="523220"/>
          </a:xfrm>
          <a:prstGeom prst="rect">
            <a:avLst/>
          </a:prstGeom>
          <a:noFill/>
        </p:spPr>
        <p:txBody>
          <a:bodyPr wrap="none" rtlCol="0">
            <a:spAutoFit/>
          </a:bodyPr>
          <a:lstStyle/>
          <a:p>
            <a:r>
              <a:rPr lang="en" altLang="zh-CN" sz="2800" b="1" dirty="0">
                <a:solidFill>
                  <a:schemeClr val="tx1">
                    <a:lumMod val="95000"/>
                    <a:lumOff val="5000"/>
                  </a:schemeClr>
                </a:solidFill>
                <a:latin typeface="Gotham Bold" panose="02000604030000020004" pitchFamily="2" charset="0"/>
              </a:rPr>
              <a:t>Intelligent Defrosting</a:t>
            </a:r>
          </a:p>
        </p:txBody>
      </p:sp>
      <p:pic>
        <p:nvPicPr>
          <p:cNvPr id="9" name="图片 8">
            <a:extLst>
              <a:ext uri="{FF2B5EF4-FFF2-40B4-BE49-F238E27FC236}">
                <a16:creationId xmlns:a16="http://schemas.microsoft.com/office/drawing/2014/main" id="{63E82140-FC07-DF43-BCA8-1E7874EAFFA0}"/>
              </a:ext>
            </a:extLst>
          </p:cNvPr>
          <p:cNvPicPr>
            <a:picLocks noChangeAspect="1"/>
          </p:cNvPicPr>
          <p:nvPr/>
        </p:nvPicPr>
        <p:blipFill rotWithShape="1">
          <a:blip r:embed="rId4"/>
          <a:srcRect b="1505"/>
          <a:stretch/>
        </p:blipFill>
        <p:spPr>
          <a:xfrm>
            <a:off x="886885" y="2850358"/>
            <a:ext cx="5132242" cy="2484647"/>
          </a:xfrm>
          <a:prstGeom prst="rect">
            <a:avLst/>
          </a:prstGeom>
        </p:spPr>
      </p:pic>
      <p:pic>
        <p:nvPicPr>
          <p:cNvPr id="10" name="图片 9">
            <a:extLst>
              <a:ext uri="{FF2B5EF4-FFF2-40B4-BE49-F238E27FC236}">
                <a16:creationId xmlns:a16="http://schemas.microsoft.com/office/drawing/2014/main" id="{12449705-ADC1-254B-88E1-1AE2E3E808C8}"/>
              </a:ext>
            </a:extLst>
          </p:cNvPr>
          <p:cNvPicPr>
            <a:picLocks noChangeAspect="1"/>
          </p:cNvPicPr>
          <p:nvPr/>
        </p:nvPicPr>
        <p:blipFill rotWithShape="1">
          <a:blip r:embed="rId5"/>
          <a:srcRect l="194" t="8716" r="1826" b="6696"/>
          <a:stretch/>
        </p:blipFill>
        <p:spPr>
          <a:xfrm>
            <a:off x="6145163" y="2850358"/>
            <a:ext cx="5132242" cy="2484647"/>
          </a:xfrm>
          <a:prstGeom prst="rect">
            <a:avLst/>
          </a:prstGeom>
        </p:spPr>
      </p:pic>
      <p:sp>
        <p:nvSpPr>
          <p:cNvPr id="20" name="文本框 25">
            <a:extLst>
              <a:ext uri="{FF2B5EF4-FFF2-40B4-BE49-F238E27FC236}">
                <a16:creationId xmlns:a16="http://schemas.microsoft.com/office/drawing/2014/main" id="{3D8A7067-7431-6E43-9DDD-958E7527F159}"/>
              </a:ext>
            </a:extLst>
          </p:cNvPr>
          <p:cNvSpPr txBox="1"/>
          <p:nvPr/>
        </p:nvSpPr>
        <p:spPr>
          <a:xfrm>
            <a:off x="4966040" y="4914274"/>
            <a:ext cx="888275" cy="3693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1200">
                <a:latin typeface="Gotham-Book"/>
                <a:ea typeface="Gotham-Book"/>
                <a:cs typeface="Gotham-Book"/>
                <a:sym typeface="Gotham Book"/>
              </a:defRPr>
            </a:lvl1pPr>
          </a:lstStyle>
          <a:p>
            <a:pPr>
              <a:defRPr b="1">
                <a:latin typeface="Gotham-Book"/>
                <a:ea typeface="Gotham-Book"/>
                <a:cs typeface="Gotham-Book"/>
                <a:sym typeface="Gotham Book"/>
              </a:defRPr>
            </a:pPr>
            <a:r>
              <a:rPr lang="en-US" altLang="zh-CN" sz="1800" b="1" dirty="0">
                <a:solidFill>
                  <a:schemeClr val="bg1"/>
                </a:solidFill>
                <a:latin typeface="Gotham Bold" panose="02000604030000020004" pitchFamily="2" charset="0"/>
                <a:sym typeface="等线" panose="02010600030101010101" charset="-122"/>
              </a:rPr>
              <a:t>Before</a:t>
            </a:r>
            <a:endParaRPr sz="1800" b="1" dirty="0">
              <a:solidFill>
                <a:schemeClr val="bg1"/>
              </a:solidFill>
              <a:latin typeface="Gotham Bold" panose="02000604030000020004" pitchFamily="2" charset="0"/>
              <a:sym typeface="等线" panose="02010600030101010101" charset="-122"/>
            </a:endParaRPr>
          </a:p>
        </p:txBody>
      </p:sp>
      <p:sp>
        <p:nvSpPr>
          <p:cNvPr id="21" name="文本框 25">
            <a:extLst>
              <a:ext uri="{FF2B5EF4-FFF2-40B4-BE49-F238E27FC236}">
                <a16:creationId xmlns:a16="http://schemas.microsoft.com/office/drawing/2014/main" id="{9E8C19D9-7607-4745-A889-26851A994204}"/>
              </a:ext>
            </a:extLst>
          </p:cNvPr>
          <p:cNvSpPr txBox="1"/>
          <p:nvPr/>
        </p:nvSpPr>
        <p:spPr>
          <a:xfrm>
            <a:off x="10418016" y="4914274"/>
            <a:ext cx="707184" cy="3693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1200">
                <a:latin typeface="Gotham-Book"/>
                <a:ea typeface="Gotham-Book"/>
                <a:cs typeface="Gotham-Book"/>
                <a:sym typeface="Gotham Book"/>
              </a:defRPr>
            </a:lvl1pPr>
          </a:lstStyle>
          <a:p>
            <a:pPr>
              <a:defRPr b="1">
                <a:latin typeface="Gotham-Book"/>
                <a:ea typeface="Gotham-Book"/>
                <a:cs typeface="Gotham-Book"/>
                <a:sym typeface="Gotham Book"/>
              </a:defRPr>
            </a:pPr>
            <a:r>
              <a:rPr lang="en-US" altLang="zh-CN" sz="1800" b="1" dirty="0">
                <a:solidFill>
                  <a:schemeClr val="bg1"/>
                </a:solidFill>
                <a:latin typeface="Gotham Bold" panose="02000604030000020004" pitchFamily="2" charset="0"/>
                <a:sym typeface="等线" panose="02010600030101010101" charset="-122"/>
              </a:rPr>
              <a:t>After</a:t>
            </a:r>
            <a:endParaRPr sz="1800" b="1" dirty="0">
              <a:solidFill>
                <a:schemeClr val="bg1"/>
              </a:solidFill>
              <a:latin typeface="Gotham Bold" panose="02000604030000020004" pitchFamily="2" charset="0"/>
              <a:sym typeface="等线" panose="02010600030101010101" charset="-122"/>
            </a:endParaRPr>
          </a:p>
        </p:txBody>
      </p:sp>
    </p:spTree>
    <p:extLst>
      <p:ext uri="{BB962C8B-B14F-4D97-AF65-F5344CB8AC3E}">
        <p14:creationId xmlns:p14="http://schemas.microsoft.com/office/powerpoint/2010/main" val="761371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C7119CAE-4936-2F43-866E-392E48404B84}"/>
              </a:ext>
            </a:extLst>
          </p:cNvPr>
          <p:cNvPicPr>
            <a:picLocks noChangeAspect="1"/>
          </p:cNvPicPr>
          <p:nvPr/>
        </p:nvPicPr>
        <p:blipFill>
          <a:blip r:embed="rId2"/>
          <a:srcRect/>
          <a:stretch/>
        </p:blipFill>
        <p:spPr>
          <a:xfrm>
            <a:off x="0" y="0"/>
            <a:ext cx="12192000" cy="6857999"/>
          </a:xfrm>
          <a:prstGeom prst="rect">
            <a:avLst/>
          </a:prstGeom>
        </p:spPr>
      </p:pic>
      <p:sp>
        <p:nvSpPr>
          <p:cNvPr id="4" name="文本框 3">
            <a:extLst>
              <a:ext uri="{FF2B5EF4-FFF2-40B4-BE49-F238E27FC236}">
                <a16:creationId xmlns:a16="http://schemas.microsoft.com/office/drawing/2014/main" id="{BD1A76F5-7310-514C-A54D-4B053D8FEB82}"/>
              </a:ext>
            </a:extLst>
          </p:cNvPr>
          <p:cNvSpPr txBox="1"/>
          <p:nvPr/>
        </p:nvSpPr>
        <p:spPr>
          <a:xfrm>
            <a:off x="737358" y="1243506"/>
            <a:ext cx="7261411" cy="2086725"/>
          </a:xfrm>
          <a:prstGeom prst="rect">
            <a:avLst/>
          </a:prstGeom>
          <a:noFill/>
        </p:spPr>
        <p:txBody>
          <a:bodyPr wrap="none" rtlCol="0">
            <a:spAutoFit/>
          </a:bodyPr>
          <a:lstStyle/>
          <a:p>
            <a:pPr>
              <a:lnSpc>
                <a:spcPct val="90000"/>
              </a:lnSpc>
            </a:pPr>
            <a:r>
              <a:rPr lang="en" altLang="zh-CN" sz="7200">
                <a:solidFill>
                  <a:srgbClr val="4DE9FF"/>
                </a:solidFill>
                <a:latin typeface="Gotham Bold"/>
                <a:cs typeface="Gotham Bold"/>
              </a:rPr>
              <a:t>EASY</a:t>
            </a:r>
          </a:p>
          <a:p>
            <a:pPr>
              <a:lnSpc>
                <a:spcPct val="90000"/>
              </a:lnSpc>
            </a:pPr>
            <a:r>
              <a:rPr lang="en" altLang="zh-CN" sz="7200">
                <a:solidFill>
                  <a:srgbClr val="4DE9FF"/>
                </a:solidFill>
                <a:latin typeface="Gotham Bold"/>
                <a:cs typeface="Gotham Bold"/>
              </a:rPr>
              <a:t>INSTALLATION</a:t>
            </a:r>
            <a:endParaRPr kumimoji="1" lang="zh-CN" altLang="en-US" sz="7200">
              <a:solidFill>
                <a:srgbClr val="4DE9FF"/>
              </a:solidFill>
            </a:endParaRPr>
          </a:p>
        </p:txBody>
      </p:sp>
    </p:spTree>
    <p:extLst>
      <p:ext uri="{BB962C8B-B14F-4D97-AF65-F5344CB8AC3E}">
        <p14:creationId xmlns:p14="http://schemas.microsoft.com/office/powerpoint/2010/main" val="928278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a:extLst>
              <a:ext uri="{FF2B5EF4-FFF2-40B4-BE49-F238E27FC236}">
                <a16:creationId xmlns:a16="http://schemas.microsoft.com/office/drawing/2014/main" id="{7524BB57-A5C0-C245-BA4A-573109D953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794"/>
            <a:ext cx="12192000" cy="6858000"/>
          </a:xfrm>
          <a:prstGeom prst="rect">
            <a:avLst/>
          </a:prstGeom>
        </p:spPr>
      </p:pic>
      <p:sp>
        <p:nvSpPr>
          <p:cNvPr id="135" name="文本框 29"/>
          <p:cNvSpPr txBox="1"/>
          <p:nvPr/>
        </p:nvSpPr>
        <p:spPr>
          <a:xfrm>
            <a:off x="5354583" y="4164836"/>
            <a:ext cx="3328535" cy="11018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100">
                <a:solidFill>
                  <a:srgbClr val="FFFFFF"/>
                </a:solidFill>
                <a:latin typeface="Gotham-Black"/>
                <a:ea typeface="Gotham-Black"/>
                <a:cs typeface="Gotham-Black"/>
                <a:sym typeface="Gotham Black"/>
              </a:defRPr>
            </a:lvl1pPr>
          </a:lstStyle>
          <a:p>
            <a:pPr>
              <a:lnSpc>
                <a:spcPct val="80000"/>
              </a:lnSpc>
            </a:pPr>
            <a:r>
              <a:rPr b="1">
                <a:gradFill>
                  <a:gsLst>
                    <a:gs pos="0">
                      <a:srgbClr val="34E6C0"/>
                    </a:gs>
                    <a:gs pos="100000">
                      <a:srgbClr val="1DDAF2"/>
                    </a:gs>
                  </a:gsLst>
                  <a:lin ang="5400000" scaled="1"/>
                </a:gradFill>
                <a:latin typeface="Gotham Bold" panose="02000604030000020004" pitchFamily="2" charset="0"/>
              </a:rPr>
              <a:t>Pull</a:t>
            </a:r>
            <a:r>
              <a:rPr lang="en-US" b="1">
                <a:gradFill>
                  <a:gsLst>
                    <a:gs pos="0">
                      <a:srgbClr val="34E6C0"/>
                    </a:gs>
                    <a:gs pos="100000">
                      <a:srgbClr val="1DDAF2"/>
                    </a:gs>
                  </a:gsLst>
                  <a:lin ang="5400000" scaled="1"/>
                </a:gradFill>
                <a:latin typeface="Gotham Bold" panose="02000604030000020004" pitchFamily="2" charset="0"/>
              </a:rPr>
              <a:t> D</a:t>
            </a:r>
            <a:r>
              <a:rPr b="1">
                <a:gradFill>
                  <a:gsLst>
                    <a:gs pos="0">
                      <a:srgbClr val="34E6C0"/>
                    </a:gs>
                    <a:gs pos="100000">
                      <a:srgbClr val="1DDAF2"/>
                    </a:gs>
                  </a:gsLst>
                  <a:lin ang="5400000" scaled="1"/>
                </a:gradFill>
                <a:latin typeface="Gotham Bold" panose="02000604030000020004" pitchFamily="2" charset="0"/>
              </a:rPr>
              <a:t>own </a:t>
            </a:r>
            <a:r>
              <a:rPr>
                <a:gradFill>
                  <a:gsLst>
                    <a:gs pos="0">
                      <a:srgbClr val="34E6C0"/>
                    </a:gs>
                    <a:gs pos="100000">
                      <a:srgbClr val="1DDAF2"/>
                    </a:gs>
                  </a:gsLst>
                  <a:lin ang="5400000" scaled="1"/>
                </a:gradFill>
                <a:latin typeface="GOTHAM-BOOK" panose="02000604030000020004" pitchFamily="2" charset="0"/>
              </a:rPr>
              <a:t>Structure</a:t>
            </a:r>
            <a:r>
              <a:rPr b="1">
                <a:gradFill>
                  <a:gsLst>
                    <a:gs pos="0">
                      <a:srgbClr val="34E6C0"/>
                    </a:gs>
                    <a:gs pos="100000">
                      <a:srgbClr val="1DDAF2"/>
                    </a:gs>
                  </a:gsLst>
                  <a:lin ang="5400000" scaled="1"/>
                </a:gradFill>
                <a:latin typeface="Gotham Bold" panose="02000604030000020004" pitchFamily="2" charset="0"/>
              </a:rPr>
              <a:t>  </a:t>
            </a:r>
          </a:p>
        </p:txBody>
      </p:sp>
      <p:grpSp>
        <p:nvGrpSpPr>
          <p:cNvPr id="22" name="组合 21">
            <a:extLst>
              <a:ext uri="{FF2B5EF4-FFF2-40B4-BE49-F238E27FC236}">
                <a16:creationId xmlns:a16="http://schemas.microsoft.com/office/drawing/2014/main" id="{14F6AB47-71AE-6D4D-A0C8-60C96DA25423}"/>
              </a:ext>
            </a:extLst>
          </p:cNvPr>
          <p:cNvGrpSpPr/>
          <p:nvPr/>
        </p:nvGrpSpPr>
        <p:grpSpPr>
          <a:xfrm>
            <a:off x="783534" y="3225172"/>
            <a:ext cx="3784159" cy="2066376"/>
            <a:chOff x="783534" y="3225172"/>
            <a:chExt cx="3784159" cy="2066376"/>
          </a:xfrm>
        </p:grpSpPr>
        <p:sp>
          <p:nvSpPr>
            <p:cNvPr id="43" name="圆角矩形 42">
              <a:extLst>
                <a:ext uri="{FF2B5EF4-FFF2-40B4-BE49-F238E27FC236}">
                  <a16:creationId xmlns:a16="http://schemas.microsoft.com/office/drawing/2014/main" id="{B5508258-EC1F-934C-BE7E-D4EC3F9C1D57}"/>
                </a:ext>
              </a:extLst>
            </p:cNvPr>
            <p:cNvSpPr/>
            <p:nvPr/>
          </p:nvSpPr>
          <p:spPr>
            <a:xfrm>
              <a:off x="783534" y="3225172"/>
              <a:ext cx="611643" cy="580476"/>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40" name="文本框 11"/>
            <p:cNvSpPr txBox="1"/>
            <p:nvPr/>
          </p:nvSpPr>
          <p:spPr>
            <a:xfrm>
              <a:off x="1595210" y="3305464"/>
              <a:ext cx="2626308" cy="3539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700">
                  <a:latin typeface="Gotham-Book"/>
                  <a:ea typeface="Gotham-Book"/>
                  <a:cs typeface="Gotham-Book"/>
                  <a:sym typeface="Gotham Book"/>
                </a:defRPr>
              </a:lvl1pPr>
            </a:lstStyle>
            <a:p>
              <a:r>
                <a:rPr>
                  <a:latin typeface="Gotham-Book" panose="02000604040000020004" pitchFamily="2" charset="0"/>
                </a:rPr>
                <a:t>Easy to Install</a:t>
              </a:r>
            </a:p>
          </p:txBody>
        </p:sp>
        <p:sp>
          <p:nvSpPr>
            <p:cNvPr id="141" name="文本框 23"/>
            <p:cNvSpPr txBox="1"/>
            <p:nvPr/>
          </p:nvSpPr>
          <p:spPr>
            <a:xfrm>
              <a:off x="1592376" y="4031001"/>
              <a:ext cx="2975317" cy="3539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700">
                  <a:latin typeface="Gotham-Book"/>
                  <a:ea typeface="Gotham-Book"/>
                  <a:cs typeface="Gotham-Book"/>
                  <a:sym typeface="Gotham Book"/>
                </a:defRPr>
              </a:lvl1pPr>
            </a:lstStyle>
            <a:p>
              <a:r>
                <a:rPr>
                  <a:latin typeface="Gotham-Book" panose="02000604040000020004" pitchFamily="2" charset="0"/>
                </a:rPr>
                <a:t>Easy to Maintain</a:t>
              </a:r>
            </a:p>
          </p:txBody>
        </p:sp>
        <p:sp>
          <p:nvSpPr>
            <p:cNvPr id="142" name="文本框 25"/>
            <p:cNvSpPr txBox="1"/>
            <p:nvPr/>
          </p:nvSpPr>
          <p:spPr>
            <a:xfrm>
              <a:off x="1592376" y="4816077"/>
              <a:ext cx="2368773" cy="3539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700">
                  <a:latin typeface="Gotham-Book"/>
                  <a:ea typeface="Gotham-Book"/>
                  <a:cs typeface="Gotham-Book"/>
                  <a:sym typeface="Gotham Book"/>
                </a:defRPr>
              </a:lvl1pPr>
            </a:lstStyle>
            <a:p>
              <a:r>
                <a:rPr>
                  <a:latin typeface="Gotham-Book" panose="02000604040000020004" pitchFamily="2" charset="0"/>
                </a:rPr>
                <a:t>Easy to Clean</a:t>
              </a:r>
            </a:p>
          </p:txBody>
        </p:sp>
        <p:pic>
          <p:nvPicPr>
            <p:cNvPr id="25" name="图片 24">
              <a:extLst>
                <a:ext uri="{FF2B5EF4-FFF2-40B4-BE49-F238E27FC236}">
                  <a16:creationId xmlns:a16="http://schemas.microsoft.com/office/drawing/2014/main" id="{0014C2CD-AC6D-EC48-8D1F-B52A2B1B36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4555" y="3342643"/>
              <a:ext cx="424180" cy="356965"/>
            </a:xfrm>
            <a:prstGeom prst="rect">
              <a:avLst/>
            </a:prstGeom>
          </p:spPr>
        </p:pic>
        <p:sp>
          <p:nvSpPr>
            <p:cNvPr id="49" name="圆角矩形 48">
              <a:extLst>
                <a:ext uri="{FF2B5EF4-FFF2-40B4-BE49-F238E27FC236}">
                  <a16:creationId xmlns:a16="http://schemas.microsoft.com/office/drawing/2014/main" id="{F5EE7979-3EAB-3640-A2EF-538B28E2B4F7}"/>
                </a:ext>
              </a:extLst>
            </p:cNvPr>
            <p:cNvSpPr/>
            <p:nvPr/>
          </p:nvSpPr>
          <p:spPr>
            <a:xfrm>
              <a:off x="783534" y="3968122"/>
              <a:ext cx="611643" cy="580476"/>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0" name="圆角矩形 49">
              <a:extLst>
                <a:ext uri="{FF2B5EF4-FFF2-40B4-BE49-F238E27FC236}">
                  <a16:creationId xmlns:a16="http://schemas.microsoft.com/office/drawing/2014/main" id="{E4408FEF-4FB8-DA49-A506-733FEC3A25EC}"/>
                </a:ext>
              </a:extLst>
            </p:cNvPr>
            <p:cNvSpPr/>
            <p:nvPr/>
          </p:nvSpPr>
          <p:spPr>
            <a:xfrm>
              <a:off x="783534" y="4711072"/>
              <a:ext cx="611643" cy="580476"/>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27" name="图片 26">
              <a:extLst>
                <a:ext uri="{FF2B5EF4-FFF2-40B4-BE49-F238E27FC236}">
                  <a16:creationId xmlns:a16="http://schemas.microsoft.com/office/drawing/2014/main" id="{4A5D77FD-8B6F-AD45-B605-6F2E0EBB2F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4494" y="4035840"/>
              <a:ext cx="395005" cy="423787"/>
            </a:xfrm>
            <a:prstGeom prst="rect">
              <a:avLst/>
            </a:prstGeom>
          </p:spPr>
        </p:pic>
        <p:pic>
          <p:nvPicPr>
            <p:cNvPr id="30" name="图片 29">
              <a:extLst>
                <a:ext uri="{FF2B5EF4-FFF2-40B4-BE49-F238E27FC236}">
                  <a16:creationId xmlns:a16="http://schemas.microsoft.com/office/drawing/2014/main" id="{BF9F3E49-9A80-9C44-BE72-C1D502E686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9281" y="4793294"/>
              <a:ext cx="430218" cy="418350"/>
            </a:xfrm>
            <a:prstGeom prst="rect">
              <a:avLst/>
            </a:prstGeom>
          </p:spPr>
        </p:pic>
      </p:grpSp>
      <p:pic>
        <p:nvPicPr>
          <p:cNvPr id="32" name="图片 31">
            <a:extLst>
              <a:ext uri="{FF2B5EF4-FFF2-40B4-BE49-F238E27FC236}">
                <a16:creationId xmlns:a16="http://schemas.microsoft.com/office/drawing/2014/main" id="{52C032AB-D050-B34A-8C61-90CE84677F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55473" y="-1706774"/>
            <a:ext cx="12192000" cy="6858000"/>
          </a:xfrm>
          <a:prstGeom prst="rect">
            <a:avLst/>
          </a:prstGeom>
        </p:spPr>
      </p:pic>
      <p:pic>
        <p:nvPicPr>
          <p:cNvPr id="34" name="图片 33">
            <a:extLst>
              <a:ext uri="{FF2B5EF4-FFF2-40B4-BE49-F238E27FC236}">
                <a16:creationId xmlns:a16="http://schemas.microsoft.com/office/drawing/2014/main" id="{A01E0EC8-FA92-7647-B365-B66BE8511F0E}"/>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2655473" y="335726"/>
            <a:ext cx="12192000" cy="6858000"/>
          </a:xfrm>
          <a:prstGeom prst="rect">
            <a:avLst/>
          </a:prstGeom>
        </p:spPr>
      </p:pic>
      <p:pic>
        <p:nvPicPr>
          <p:cNvPr id="36" name="图片 35">
            <a:extLst>
              <a:ext uri="{FF2B5EF4-FFF2-40B4-BE49-F238E27FC236}">
                <a16:creationId xmlns:a16="http://schemas.microsoft.com/office/drawing/2014/main" id="{E5138F2D-A1DC-5343-B16C-49E390A6463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55473" y="-1706774"/>
            <a:ext cx="12192000" cy="6858000"/>
          </a:xfrm>
          <a:prstGeom prst="rect">
            <a:avLst/>
          </a:prstGeom>
        </p:spPr>
      </p:pic>
      <p:pic>
        <p:nvPicPr>
          <p:cNvPr id="38" name="图片 37">
            <a:extLst>
              <a:ext uri="{FF2B5EF4-FFF2-40B4-BE49-F238E27FC236}">
                <a16:creationId xmlns:a16="http://schemas.microsoft.com/office/drawing/2014/main" id="{C277D190-9DCE-344C-960D-77BA2D6B082E}"/>
              </a:ext>
            </a:extLst>
          </p:cNvPr>
          <p:cNvPicPr>
            <a:picLocks noChangeAspect="1"/>
          </p:cNvPicPr>
          <p:nvPr/>
        </p:nvPicPr>
        <p:blipFill>
          <a:blip r:embed="rId10"/>
          <a:srcRect/>
          <a:stretch/>
        </p:blipFill>
        <p:spPr>
          <a:xfrm>
            <a:off x="2655473" y="-1687222"/>
            <a:ext cx="12192000" cy="6856484"/>
          </a:xfrm>
          <a:prstGeom prst="rect">
            <a:avLst/>
          </a:prstGeom>
        </p:spPr>
      </p:pic>
      <p:sp>
        <p:nvSpPr>
          <p:cNvPr id="136" name="文本框 30"/>
          <p:cNvSpPr txBox="1"/>
          <p:nvPr/>
        </p:nvSpPr>
        <p:spPr>
          <a:xfrm>
            <a:off x="715171" y="2134614"/>
            <a:ext cx="7664115" cy="80021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a:latin typeface="Gotham Bold"/>
                <a:ea typeface="Gotham Bold"/>
                <a:cs typeface="Gotham Bold"/>
                <a:sym typeface="Gotham Bold"/>
              </a:defRPr>
            </a:pPr>
            <a:r>
              <a:rPr b="1" dirty="0">
                <a:solidFill>
                  <a:schemeClr val="tx1">
                    <a:lumMod val="95000"/>
                    <a:lumOff val="5000"/>
                  </a:schemeClr>
                </a:solidFill>
                <a:latin typeface="Gotham Bold" panose="02000504050000020004" pitchFamily="2" charset="0"/>
              </a:rPr>
              <a:t>Easy, Quick &amp; Installer</a:t>
            </a:r>
            <a:r>
              <a:rPr lang="zh-CN" altLang="en-US" b="1" dirty="0">
                <a:solidFill>
                  <a:schemeClr val="tx1">
                    <a:lumMod val="95000"/>
                    <a:lumOff val="5000"/>
                  </a:schemeClr>
                </a:solidFill>
                <a:latin typeface="Gotham Bold" panose="02000504050000020004" pitchFamily="2" charset="0"/>
              </a:rPr>
              <a:t> </a:t>
            </a:r>
            <a:r>
              <a:rPr lang="en-US" altLang="zh-CN" b="1" dirty="0">
                <a:solidFill>
                  <a:schemeClr val="tx1">
                    <a:lumMod val="95000"/>
                    <a:lumOff val="5000"/>
                  </a:schemeClr>
                </a:solidFill>
                <a:latin typeface="Gotham Bold" panose="02000504050000020004" pitchFamily="2" charset="0"/>
              </a:rPr>
              <a:t>F</a:t>
            </a:r>
            <a:r>
              <a:rPr b="1" dirty="0">
                <a:solidFill>
                  <a:schemeClr val="tx1">
                    <a:lumMod val="95000"/>
                    <a:lumOff val="5000"/>
                  </a:schemeClr>
                </a:solidFill>
                <a:latin typeface="Gotham Bold" panose="02000504050000020004" pitchFamily="2" charset="0"/>
              </a:rPr>
              <a:t>riendly </a:t>
            </a:r>
          </a:p>
          <a:p>
            <a:pPr>
              <a:defRPr sz="2800">
                <a:latin typeface="Gotham Bold"/>
                <a:ea typeface="Gotham Bold"/>
                <a:cs typeface="Gotham Bold"/>
                <a:sym typeface="Gotham Bold"/>
              </a:defRPr>
            </a:pPr>
            <a:r>
              <a:rPr lang="en-US" altLang="zh-CN" sz="2800" b="1" dirty="0">
                <a:solidFill>
                  <a:schemeClr val="tx1">
                    <a:lumMod val="95000"/>
                    <a:lumOff val="5000"/>
                  </a:schemeClr>
                </a:solidFill>
                <a:latin typeface="Gotham Bold" panose="02000504050000020004" pitchFamily="2" charset="0"/>
              </a:rPr>
              <a:t>Solstice’s </a:t>
            </a:r>
            <a:r>
              <a:rPr b="1" dirty="0">
                <a:solidFill>
                  <a:schemeClr val="tx1">
                    <a:lumMod val="95000"/>
                    <a:lumOff val="5000"/>
                  </a:schemeClr>
                </a:solidFill>
                <a:latin typeface="Gotham Bold" panose="02000504050000020004" pitchFamily="2" charset="0"/>
              </a:rPr>
              <a:t>Upgrades </a:t>
            </a:r>
          </a:p>
        </p:txBody>
      </p:sp>
    </p:spTree>
    <p:extLst>
      <p:ext uri="{BB962C8B-B14F-4D97-AF65-F5344CB8AC3E}">
        <p14:creationId xmlns:p14="http://schemas.microsoft.com/office/powerpoint/2010/main" val="120252086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fade">
                                      <p:cBhvr>
                                        <p:cTn id="7" dur="500"/>
                                        <p:tgtEl>
                                          <p:spTgt spid="13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空调_1127_3" descr="空调_1127_3">
            <a:hlinkClick r:id="" action="ppaction://media"/>
            <a:extLst>
              <a:ext uri="{FF2B5EF4-FFF2-40B4-BE49-F238E27FC236}">
                <a16:creationId xmlns:a16="http://schemas.microsoft.com/office/drawing/2014/main" id="{4BB8D3B7-F110-5940-AB38-3CC5DD3847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19788" y="6291"/>
            <a:ext cx="12192000" cy="6858000"/>
          </a:xfrm>
          <a:prstGeom prst="rect">
            <a:avLst/>
          </a:prstGeom>
        </p:spPr>
      </p:pic>
      <p:sp>
        <p:nvSpPr>
          <p:cNvPr id="6" name="矩形 5">
            <a:extLst>
              <a:ext uri="{FF2B5EF4-FFF2-40B4-BE49-F238E27FC236}">
                <a16:creationId xmlns:a16="http://schemas.microsoft.com/office/drawing/2014/main" id="{59314805-03FA-7749-B2F6-3BEBBEAFC82C}"/>
              </a:ext>
            </a:extLst>
          </p:cNvPr>
          <p:cNvSpPr/>
          <p:nvPr/>
        </p:nvSpPr>
        <p:spPr>
          <a:xfrm>
            <a:off x="-216976" y="-309966"/>
            <a:ext cx="1162373" cy="7330698"/>
          </a:xfrm>
          <a:prstGeom prst="rect">
            <a:avLst/>
          </a:prstGeom>
          <a:solidFill>
            <a:schemeClr val="bg1"/>
          </a:solidFill>
          <a:ln w="12700" cap="flat">
            <a:noFill/>
            <a:prstDash val="solid"/>
            <a:miter lim="800000"/>
          </a:ln>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等线" panose="02010600030101010101" charset="-122"/>
            </a:endParaRPr>
          </a:p>
        </p:txBody>
      </p:sp>
      <p:grpSp>
        <p:nvGrpSpPr>
          <p:cNvPr id="2" name="组合 1">
            <a:extLst>
              <a:ext uri="{FF2B5EF4-FFF2-40B4-BE49-F238E27FC236}">
                <a16:creationId xmlns:a16="http://schemas.microsoft.com/office/drawing/2014/main" id="{5B74A79E-06B2-8041-A4AC-4A8657B2B340}"/>
              </a:ext>
            </a:extLst>
          </p:cNvPr>
          <p:cNvGrpSpPr/>
          <p:nvPr/>
        </p:nvGrpSpPr>
        <p:grpSpPr>
          <a:xfrm>
            <a:off x="505643" y="1261473"/>
            <a:ext cx="2427179" cy="2336034"/>
            <a:chOff x="505643" y="1261473"/>
            <a:chExt cx="2427179" cy="2336034"/>
          </a:xfrm>
        </p:grpSpPr>
        <p:sp>
          <p:nvSpPr>
            <p:cNvPr id="1250" name="文本框 11"/>
            <p:cNvSpPr txBox="1"/>
            <p:nvPr/>
          </p:nvSpPr>
          <p:spPr>
            <a:xfrm>
              <a:off x="505643" y="2108001"/>
              <a:ext cx="2427179" cy="14895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a:solidFill>
                    <a:srgbClr val="767676"/>
                  </a:solidFill>
                  <a:latin typeface="GOTHAM-BOOK" panose="02000604030000020004" pitchFamily="2" charset="0"/>
                </a:rPr>
                <a:t>Just loosen ONE screw to remove the pull down structure, and stretch out the built-in support lock. </a:t>
              </a:r>
            </a:p>
            <a:p>
              <a:pPr>
                <a:lnSpc>
                  <a:spcPct val="120000"/>
                </a:lnSpc>
                <a:defRPr sz="1100">
                  <a:latin typeface="Gotham-Book"/>
                  <a:ea typeface="Gotham-Book"/>
                  <a:cs typeface="Gotham-Book"/>
                  <a:sym typeface="Gotham Book"/>
                </a:defRPr>
              </a:pPr>
              <a:r>
                <a:rPr lang="en" sz="1100" b="1">
                  <a:solidFill>
                    <a:srgbClr val="767676"/>
                  </a:solidFill>
                  <a:latin typeface="GOTHAM-BOOK" panose="02000604030000020004" pitchFamily="2" charset="0"/>
                </a:rPr>
                <a:t>The enlarged working space and improved visibility were developed for easier installation.</a:t>
              </a:r>
            </a:p>
          </p:txBody>
        </p:sp>
        <p:sp>
          <p:nvSpPr>
            <p:cNvPr id="1258" name="文本框 10"/>
            <p:cNvSpPr txBox="1"/>
            <p:nvPr/>
          </p:nvSpPr>
          <p:spPr>
            <a:xfrm>
              <a:off x="505643" y="1261473"/>
              <a:ext cx="2146494" cy="8679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nSpc>
                  <a:spcPct val="90000"/>
                </a:lnSpc>
                <a:defRPr sz="3200">
                  <a:solidFill>
                    <a:srgbClr val="1F94D2"/>
                  </a:solidFill>
                  <a:latin typeface="Gotham-Black"/>
                  <a:ea typeface="Gotham-Black"/>
                  <a:cs typeface="Gotham-Black"/>
                  <a:sym typeface="Gotham Black"/>
                </a:defRPr>
              </a:pPr>
              <a:r>
                <a:rPr lang="en" sz="2800" b="1">
                  <a:solidFill>
                    <a:schemeClr val="tx1">
                      <a:lumMod val="95000"/>
                      <a:lumOff val="5000"/>
                    </a:schemeClr>
                  </a:solidFill>
                  <a:latin typeface="Gotham Bold" panose="02000604030000020004" pitchFamily="2" charset="0"/>
                </a:rPr>
                <a:t>Pull Down </a:t>
              </a:r>
            </a:p>
            <a:p>
              <a:pPr>
                <a:lnSpc>
                  <a:spcPct val="90000"/>
                </a:lnSpc>
                <a:defRPr sz="3200">
                  <a:solidFill>
                    <a:srgbClr val="1F94D2"/>
                  </a:solidFill>
                  <a:latin typeface="Gotham-Black"/>
                  <a:ea typeface="Gotham-Black"/>
                  <a:cs typeface="Gotham-Black"/>
                  <a:sym typeface="Gotham Black"/>
                </a:defRPr>
              </a:pPr>
              <a:r>
                <a:rPr lang="en" sz="2800">
                  <a:solidFill>
                    <a:schemeClr val="tx1">
                      <a:lumMod val="95000"/>
                      <a:lumOff val="5000"/>
                    </a:schemeClr>
                  </a:solidFill>
                  <a:latin typeface="GOTHAM-BOOK" panose="02000604030000020004" pitchFamily="2" charset="0"/>
                </a:rPr>
                <a:t>Structure</a:t>
              </a:r>
              <a:r>
                <a:rPr lang="en" sz="2800" b="1">
                  <a:solidFill>
                    <a:schemeClr val="tx1">
                      <a:lumMod val="95000"/>
                      <a:lumOff val="5000"/>
                    </a:schemeClr>
                  </a:solidFill>
                  <a:latin typeface="Gotham Bold" panose="02000604030000020004" pitchFamily="2" charset="0"/>
                </a:rPr>
                <a:t> </a:t>
              </a:r>
            </a:p>
          </p:txBody>
        </p:sp>
      </p:grpSp>
      <p:grpSp>
        <p:nvGrpSpPr>
          <p:cNvPr id="30" name="组合 29">
            <a:extLst>
              <a:ext uri="{FF2B5EF4-FFF2-40B4-BE49-F238E27FC236}">
                <a16:creationId xmlns:a16="http://schemas.microsoft.com/office/drawing/2014/main" id="{6621C3C8-25BF-BB41-8188-3C5636569480}"/>
              </a:ext>
            </a:extLst>
          </p:cNvPr>
          <p:cNvGrpSpPr/>
          <p:nvPr/>
        </p:nvGrpSpPr>
        <p:grpSpPr>
          <a:xfrm>
            <a:off x="-395404" y="4748800"/>
            <a:ext cx="3844698" cy="1566978"/>
            <a:chOff x="-395404" y="4748800"/>
            <a:chExt cx="3844698" cy="1566978"/>
          </a:xfrm>
        </p:grpSpPr>
        <p:pic>
          <p:nvPicPr>
            <p:cNvPr id="13" name="图片 12">
              <a:extLst>
                <a:ext uri="{FF2B5EF4-FFF2-40B4-BE49-F238E27FC236}">
                  <a16:creationId xmlns:a16="http://schemas.microsoft.com/office/drawing/2014/main" id="{E125B816-08D4-074E-8FE1-B63CE3299936}"/>
                </a:ext>
              </a:extLst>
            </p:cNvPr>
            <p:cNvPicPr>
              <a:picLocks noChangeAspect="1"/>
            </p:cNvPicPr>
            <p:nvPr/>
          </p:nvPicPr>
          <p:blipFill rotWithShape="1">
            <a:blip r:embed="rId6">
              <a:extLst>
                <a:ext uri="{28A0092B-C50C-407E-A947-70E740481C1C}">
                  <a14:useLocalDpi xmlns:a14="http://schemas.microsoft.com/office/drawing/2010/main" val="0"/>
                </a:ext>
              </a:extLst>
            </a:blip>
            <a:srcRect l="-9349" t="15088" r="1" b="6576"/>
            <a:stretch/>
          </p:blipFill>
          <p:spPr>
            <a:xfrm>
              <a:off x="-395404" y="4748800"/>
              <a:ext cx="3844698" cy="1549318"/>
            </a:xfrm>
            <a:prstGeom prst="roundRect">
              <a:avLst/>
            </a:prstGeom>
          </p:spPr>
        </p:pic>
        <p:sp>
          <p:nvSpPr>
            <p:cNvPr id="14" name="圆角矩形 13">
              <a:extLst>
                <a:ext uri="{FF2B5EF4-FFF2-40B4-BE49-F238E27FC236}">
                  <a16:creationId xmlns:a16="http://schemas.microsoft.com/office/drawing/2014/main" id="{D0074A82-D76F-C846-AAD5-C2172F9EA118}"/>
                </a:ext>
              </a:extLst>
            </p:cNvPr>
            <p:cNvSpPr/>
            <p:nvPr/>
          </p:nvSpPr>
          <p:spPr>
            <a:xfrm>
              <a:off x="-395404" y="4748800"/>
              <a:ext cx="3844698" cy="1566978"/>
            </a:xfrm>
            <a:prstGeom prst="roundRect">
              <a:avLst/>
            </a:prstGeom>
            <a:gradFill>
              <a:gsLst>
                <a:gs pos="11000">
                  <a:srgbClr val="34E6C0"/>
                </a:gs>
                <a:gs pos="58000">
                  <a:srgbClr val="20DDEF">
                    <a:alpha val="0"/>
                  </a:srgbClr>
                </a:gs>
              </a:gsLst>
              <a:lin ang="11400000" scaled="0"/>
            </a:gradFill>
            <a:ln w="12700">
              <a:miter lim="400000"/>
            </a:ln>
          </p:spPr>
          <p:txBody>
            <a:bodyPr lIns="45719" rIns="45719" anchor="ctr"/>
            <a:lstStyle/>
            <a:p>
              <a:pPr algn="ctr"/>
              <a:endParaRPr lang="zh-CN" altLang="en-US">
                <a:solidFill>
                  <a:srgbClr val="FFFFFF"/>
                </a:solidFill>
              </a:endParaRPr>
            </a:p>
          </p:txBody>
        </p:sp>
        <p:sp>
          <p:nvSpPr>
            <p:cNvPr id="1253" name="文本框 26"/>
            <p:cNvSpPr txBox="1"/>
            <p:nvPr/>
          </p:nvSpPr>
          <p:spPr>
            <a:xfrm>
              <a:off x="1411225" y="5857147"/>
              <a:ext cx="1938808" cy="2769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r">
                <a:defRPr sz="1500" b="1">
                  <a:latin typeface="Gotham-Book"/>
                  <a:ea typeface="Gotham-Book"/>
                  <a:cs typeface="Gotham-Book"/>
                  <a:sym typeface="Gotham Book"/>
                </a:defRPr>
              </a:pPr>
              <a:r>
                <a:rPr sz="1200">
                  <a:solidFill>
                    <a:schemeClr val="bg1"/>
                  </a:solidFill>
                </a:rPr>
                <a:t>Just Loosen</a:t>
              </a:r>
            </a:p>
          </p:txBody>
        </p:sp>
        <p:sp>
          <p:nvSpPr>
            <p:cNvPr id="1262" name="1Screw"/>
            <p:cNvSpPr txBox="1"/>
            <p:nvPr/>
          </p:nvSpPr>
          <p:spPr>
            <a:xfrm>
              <a:off x="2283514" y="4952549"/>
              <a:ext cx="1068558" cy="11695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spAutoFit/>
            </a:bodyPr>
            <a:lstStyle/>
            <a:p>
              <a:pPr algn="r">
                <a:defRPr sz="7000" b="1">
                  <a:solidFill>
                    <a:srgbClr val="FFFFFF"/>
                  </a:solidFill>
                  <a:latin typeface="Gotham Bold"/>
                  <a:ea typeface="Gotham Bold"/>
                  <a:cs typeface="Gotham Bold"/>
                  <a:sym typeface="Gotham Bold"/>
                </a:defRPr>
              </a:pPr>
              <a:r>
                <a:rPr dirty="0">
                  <a:solidFill>
                    <a:schemeClr val="bg1"/>
                  </a:solidFill>
                </a:rPr>
                <a:t>1</a:t>
              </a:r>
              <a:r>
                <a:rPr sz="1500" dirty="0">
                  <a:solidFill>
                    <a:schemeClr val="bg1"/>
                  </a:solidFill>
                </a:rPr>
                <a:t>Screw</a:t>
              </a:r>
            </a:p>
          </p:txBody>
        </p:sp>
        <p:pic>
          <p:nvPicPr>
            <p:cNvPr id="1263" name="图像" descr="图像"/>
            <p:cNvPicPr>
              <a:picLocks noChangeAspect="1"/>
            </p:cNvPicPr>
            <p:nvPr/>
          </p:nvPicPr>
          <p:blipFill>
            <a:blip r:embed="rId7"/>
            <a:stretch>
              <a:fillRect/>
            </a:stretch>
          </p:blipFill>
          <p:spPr>
            <a:xfrm rot="1933393">
              <a:off x="1380150" y="5276242"/>
              <a:ext cx="798543" cy="579534"/>
            </a:xfrm>
            <a:prstGeom prst="rect">
              <a:avLst/>
            </a:prstGeom>
            <a:ln w="12700">
              <a:miter lim="400000"/>
            </a:ln>
          </p:spPr>
        </p:pic>
      </p:grpSp>
      <p:grpSp>
        <p:nvGrpSpPr>
          <p:cNvPr id="22" name="组合 21">
            <a:extLst>
              <a:ext uri="{FF2B5EF4-FFF2-40B4-BE49-F238E27FC236}">
                <a16:creationId xmlns:a16="http://schemas.microsoft.com/office/drawing/2014/main" id="{84CD28F6-7EBF-B148-A439-73D453B21330}"/>
              </a:ext>
            </a:extLst>
          </p:cNvPr>
          <p:cNvGrpSpPr/>
          <p:nvPr/>
        </p:nvGrpSpPr>
        <p:grpSpPr>
          <a:xfrm>
            <a:off x="3567254" y="5349214"/>
            <a:ext cx="2205669" cy="392377"/>
            <a:chOff x="3567254" y="5208042"/>
            <a:chExt cx="2205669" cy="392377"/>
          </a:xfrm>
        </p:grpSpPr>
        <p:sp>
          <p:nvSpPr>
            <p:cNvPr id="1260" name="矩形 4"/>
            <p:cNvSpPr/>
            <p:nvPr/>
          </p:nvSpPr>
          <p:spPr>
            <a:xfrm>
              <a:off x="3567254" y="5319621"/>
              <a:ext cx="164265" cy="169218"/>
            </a:xfrm>
            <a:prstGeom prst="rect">
              <a:avLst/>
            </a:prstGeom>
            <a:solidFill>
              <a:srgbClr val="000000"/>
            </a:solidFill>
            <a:ln w="12700">
              <a:miter lim="400000"/>
            </a:ln>
          </p:spPr>
          <p:txBody>
            <a:bodyPr lIns="0" tIns="0" rIns="0" bIns="0" anchor="ctr"/>
            <a:lstStyle/>
            <a:p>
              <a:pPr algn="ctr">
                <a:defRPr>
                  <a:solidFill>
                    <a:srgbClr val="FFFFFF"/>
                  </a:solidFill>
                </a:defRPr>
              </a:pPr>
              <a:endParaRPr/>
            </a:p>
          </p:txBody>
        </p:sp>
        <p:sp>
          <p:nvSpPr>
            <p:cNvPr id="1264" name="矩形 34"/>
            <p:cNvSpPr/>
            <p:nvPr/>
          </p:nvSpPr>
          <p:spPr>
            <a:xfrm>
              <a:off x="5392034" y="5208042"/>
              <a:ext cx="380889" cy="392377"/>
            </a:xfrm>
            <a:prstGeom prst="rect">
              <a:avLst/>
            </a:prstGeom>
            <a:solidFill>
              <a:srgbClr val="0298DC"/>
            </a:solidFill>
            <a:ln w="12700">
              <a:miter lim="400000"/>
            </a:ln>
          </p:spPr>
          <p:txBody>
            <a:bodyPr lIns="0" tIns="0" rIns="0" bIns="0" anchor="ctr"/>
            <a:lstStyle/>
            <a:p>
              <a:pPr algn="ctr">
                <a:defRPr sz="2400" b="1">
                  <a:solidFill>
                    <a:srgbClr val="FFFFFF"/>
                  </a:solidFill>
                  <a:latin typeface="Gotham Bold"/>
                  <a:ea typeface="Gotham Bold"/>
                  <a:cs typeface="Gotham Bold"/>
                  <a:sym typeface="Gotham Bold"/>
                </a:defRPr>
              </a:pPr>
              <a:endParaRPr/>
            </a:p>
          </p:txBody>
        </p:sp>
        <p:sp>
          <p:nvSpPr>
            <p:cNvPr id="1265" name="文本框 49"/>
            <p:cNvSpPr txBox="1"/>
            <p:nvPr/>
          </p:nvSpPr>
          <p:spPr>
            <a:xfrm>
              <a:off x="5487530" y="5231360"/>
              <a:ext cx="189890" cy="2920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spAutoFit/>
            </a:bodyPr>
            <a:lstStyle>
              <a:lvl1pPr algn="ctr">
                <a:defRPr sz="1600" b="1">
                  <a:solidFill>
                    <a:srgbClr val="FFFFFF"/>
                  </a:solidFill>
                  <a:latin typeface="Gotham Bold"/>
                  <a:ea typeface="Gotham Bold"/>
                  <a:cs typeface="Gotham Bold"/>
                  <a:sym typeface="Gotham Bold"/>
                </a:defRPr>
              </a:lvl1pPr>
            </a:lstStyle>
            <a:p>
              <a:r>
                <a:t>1</a:t>
              </a:r>
            </a:p>
          </p:txBody>
        </p:sp>
        <p:sp>
          <p:nvSpPr>
            <p:cNvPr id="1266" name="线条"/>
            <p:cNvSpPr/>
            <p:nvPr/>
          </p:nvSpPr>
          <p:spPr>
            <a:xfrm>
              <a:off x="3731519" y="5406738"/>
              <a:ext cx="1665583" cy="0"/>
            </a:xfrm>
            <a:prstGeom prst="line">
              <a:avLst/>
            </a:prstGeom>
            <a:ln w="15875">
              <a:solidFill>
                <a:srgbClr val="000000"/>
              </a:solidFill>
              <a:miter/>
            </a:ln>
          </p:spPr>
          <p:txBody>
            <a:bodyPr lIns="45718" tIns="45718" rIns="45718" bIns="45718"/>
            <a:lstStyle/>
            <a:p>
              <a:endParaRPr/>
            </a:p>
          </p:txBody>
        </p:sp>
      </p:grpSp>
      <p:grpSp>
        <p:nvGrpSpPr>
          <p:cNvPr id="29" name="组合 28">
            <a:extLst>
              <a:ext uri="{FF2B5EF4-FFF2-40B4-BE49-F238E27FC236}">
                <a16:creationId xmlns:a16="http://schemas.microsoft.com/office/drawing/2014/main" id="{5993F681-6696-EE44-B1CF-D4BF3215AC20}"/>
              </a:ext>
            </a:extLst>
          </p:cNvPr>
          <p:cNvGrpSpPr/>
          <p:nvPr/>
        </p:nvGrpSpPr>
        <p:grpSpPr>
          <a:xfrm>
            <a:off x="5982666" y="3751965"/>
            <a:ext cx="3251529" cy="1798931"/>
            <a:chOff x="5982666" y="3751965"/>
            <a:chExt cx="3251529" cy="1798931"/>
          </a:xfrm>
        </p:grpSpPr>
        <p:sp>
          <p:nvSpPr>
            <p:cNvPr id="1267" name="矩形 34"/>
            <p:cNvSpPr/>
            <p:nvPr/>
          </p:nvSpPr>
          <p:spPr>
            <a:xfrm rot="10800000">
              <a:off x="5982666" y="3751965"/>
              <a:ext cx="380889" cy="392377"/>
            </a:xfrm>
            <a:prstGeom prst="rect">
              <a:avLst/>
            </a:prstGeom>
            <a:solidFill>
              <a:srgbClr val="0298DC"/>
            </a:solidFill>
            <a:ln w="12700">
              <a:miter lim="400000"/>
            </a:ln>
          </p:spPr>
          <p:txBody>
            <a:bodyPr lIns="0" tIns="0" rIns="0" bIns="0" anchor="ctr"/>
            <a:lstStyle/>
            <a:p>
              <a:pPr algn="ctr">
                <a:defRPr sz="2400" b="1">
                  <a:solidFill>
                    <a:srgbClr val="FFFFFF"/>
                  </a:solidFill>
                  <a:latin typeface="Gotham Bold"/>
                  <a:ea typeface="Gotham Bold"/>
                  <a:cs typeface="Gotham Bold"/>
                  <a:sym typeface="Gotham Bold"/>
                </a:defRPr>
              </a:pPr>
              <a:endParaRPr/>
            </a:p>
          </p:txBody>
        </p:sp>
        <p:sp>
          <p:nvSpPr>
            <p:cNvPr id="1268" name="文本框 49"/>
            <p:cNvSpPr txBox="1"/>
            <p:nvPr/>
          </p:nvSpPr>
          <p:spPr>
            <a:xfrm>
              <a:off x="6057740" y="3775285"/>
              <a:ext cx="230733" cy="29209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spAutoFit/>
            </a:bodyPr>
            <a:lstStyle>
              <a:lvl1pPr algn="ctr">
                <a:defRPr sz="1600" b="1">
                  <a:solidFill>
                    <a:srgbClr val="FFFFFF"/>
                  </a:solidFill>
                  <a:latin typeface="Gotham Bold"/>
                  <a:ea typeface="Gotham Bold"/>
                  <a:cs typeface="Gotham Bold"/>
                  <a:sym typeface="Gotham Bold"/>
                </a:defRPr>
              </a:lvl1pPr>
            </a:lstStyle>
            <a:p>
              <a:r>
                <a:t>2</a:t>
              </a:r>
            </a:p>
          </p:txBody>
        </p:sp>
        <p:sp>
          <p:nvSpPr>
            <p:cNvPr id="1269" name="矩形 4"/>
            <p:cNvSpPr/>
            <p:nvPr/>
          </p:nvSpPr>
          <p:spPr>
            <a:xfrm>
              <a:off x="9069930" y="5381678"/>
              <a:ext cx="164265" cy="169218"/>
            </a:xfrm>
            <a:prstGeom prst="rect">
              <a:avLst/>
            </a:prstGeom>
            <a:solidFill>
              <a:srgbClr val="000000"/>
            </a:solidFill>
            <a:ln w="12700">
              <a:miter lim="400000"/>
            </a:ln>
          </p:spPr>
          <p:txBody>
            <a:bodyPr lIns="0" tIns="0" rIns="0" bIns="0" anchor="ctr"/>
            <a:lstStyle/>
            <a:p>
              <a:pPr algn="ctr">
                <a:defRPr>
                  <a:solidFill>
                    <a:srgbClr val="FFFFFF"/>
                  </a:solidFill>
                </a:defRPr>
              </a:pPr>
              <a:endParaRPr/>
            </a:p>
          </p:txBody>
        </p:sp>
        <p:cxnSp>
          <p:nvCxnSpPr>
            <p:cNvPr id="1270" name="连接符: 肘形 16"/>
            <p:cNvCxnSpPr>
              <a:stCxn id="1267" idx="0"/>
              <a:endCxn id="1269" idx="0"/>
            </p:cNvCxnSpPr>
            <p:nvPr/>
          </p:nvCxnSpPr>
          <p:spPr>
            <a:xfrm rot="16200000" flipH="1">
              <a:off x="7043918" y="3273533"/>
              <a:ext cx="1237336" cy="2978953"/>
            </a:xfrm>
            <a:prstGeom prst="bentConnector3">
              <a:avLst>
                <a:gd name="adj1" fmla="val 77864"/>
              </a:avLst>
            </a:prstGeom>
            <a:ln w="19050">
              <a:solidFill>
                <a:srgbClr val="000000"/>
              </a:solidFill>
              <a:miter/>
            </a:ln>
          </p:spPr>
        </p:cxnSp>
      </p:grpSp>
      <p:grpSp>
        <p:nvGrpSpPr>
          <p:cNvPr id="32" name="组合 31">
            <a:extLst>
              <a:ext uri="{FF2B5EF4-FFF2-40B4-BE49-F238E27FC236}">
                <a16:creationId xmlns:a16="http://schemas.microsoft.com/office/drawing/2014/main" id="{11CF3302-CF3E-9D48-B736-6902B358BA83}"/>
              </a:ext>
            </a:extLst>
          </p:cNvPr>
          <p:cNvGrpSpPr/>
          <p:nvPr/>
        </p:nvGrpSpPr>
        <p:grpSpPr>
          <a:xfrm>
            <a:off x="9324622" y="1499908"/>
            <a:ext cx="4019419" cy="1566978"/>
            <a:chOff x="9324622" y="1499908"/>
            <a:chExt cx="4019419" cy="1566978"/>
          </a:xfrm>
        </p:grpSpPr>
        <p:sp>
          <p:nvSpPr>
            <p:cNvPr id="60" name="圆角矩形 59">
              <a:extLst>
                <a:ext uri="{FF2B5EF4-FFF2-40B4-BE49-F238E27FC236}">
                  <a16:creationId xmlns:a16="http://schemas.microsoft.com/office/drawing/2014/main" id="{09B87F65-9C63-2F41-AF1B-2727659CCAAB}"/>
                </a:ext>
              </a:extLst>
            </p:cNvPr>
            <p:cNvSpPr/>
            <p:nvPr/>
          </p:nvSpPr>
          <p:spPr>
            <a:xfrm rot="10800000">
              <a:off x="9341215" y="1499908"/>
              <a:ext cx="4002826" cy="1566978"/>
            </a:xfrm>
            <a:prstGeom prst="roundRect">
              <a:avLst/>
            </a:prstGeom>
            <a:solidFill>
              <a:schemeClr val="bg1">
                <a:lumMod val="75000"/>
              </a:schemeClr>
            </a:solidFill>
            <a:ln w="12700">
              <a:miter lim="400000"/>
            </a:ln>
          </p:spPr>
          <p:txBody>
            <a:bodyPr lIns="45719" rIns="45719" anchor="ctr"/>
            <a:lstStyle/>
            <a:p>
              <a:pPr algn="ctr"/>
              <a:endParaRPr lang="zh-CN" altLang="en-US">
                <a:solidFill>
                  <a:srgbClr val="FFFFFF"/>
                </a:solidFill>
              </a:endParaRPr>
            </a:p>
          </p:txBody>
        </p:sp>
        <p:pic>
          <p:nvPicPr>
            <p:cNvPr id="16" name="图片 15">
              <a:extLst>
                <a:ext uri="{FF2B5EF4-FFF2-40B4-BE49-F238E27FC236}">
                  <a16:creationId xmlns:a16="http://schemas.microsoft.com/office/drawing/2014/main" id="{5F2D7625-CC0C-F748-912B-C59D50F7357D}"/>
                </a:ext>
              </a:extLst>
            </p:cNvPr>
            <p:cNvPicPr>
              <a:picLocks noChangeAspect="1"/>
            </p:cNvPicPr>
            <p:nvPr/>
          </p:nvPicPr>
          <p:blipFill rotWithShape="1">
            <a:blip r:embed="rId8">
              <a:extLst>
                <a:ext uri="{28A0092B-C50C-407E-A947-70E740481C1C}">
                  <a14:useLocalDpi xmlns:a14="http://schemas.microsoft.com/office/drawing/2010/main" val="0"/>
                </a:ext>
              </a:extLst>
            </a:blip>
            <a:srcRect l="12434" t="18050" r="4234" b="19505"/>
            <a:stretch/>
          </p:blipFill>
          <p:spPr>
            <a:xfrm>
              <a:off x="9324622" y="1499908"/>
              <a:ext cx="3717463" cy="1566978"/>
            </a:xfrm>
            <a:prstGeom prst="roundRect">
              <a:avLst/>
            </a:prstGeom>
          </p:spPr>
        </p:pic>
        <p:sp>
          <p:nvSpPr>
            <p:cNvPr id="57" name="圆角矩形 56">
              <a:extLst>
                <a:ext uri="{FF2B5EF4-FFF2-40B4-BE49-F238E27FC236}">
                  <a16:creationId xmlns:a16="http://schemas.microsoft.com/office/drawing/2014/main" id="{83797C4F-392A-5A49-BC0E-2C37E90FAE37}"/>
                </a:ext>
              </a:extLst>
            </p:cNvPr>
            <p:cNvSpPr/>
            <p:nvPr/>
          </p:nvSpPr>
          <p:spPr>
            <a:xfrm rot="10800000">
              <a:off x="9324623" y="1499908"/>
              <a:ext cx="3035562" cy="1566978"/>
            </a:xfrm>
            <a:prstGeom prst="roundRect">
              <a:avLst/>
            </a:prstGeom>
            <a:gradFill>
              <a:gsLst>
                <a:gs pos="11000">
                  <a:srgbClr val="34E6C0"/>
                </a:gs>
                <a:gs pos="58000">
                  <a:srgbClr val="20DDEF">
                    <a:alpha val="0"/>
                  </a:srgbClr>
                </a:gs>
              </a:gsLst>
              <a:lin ang="11400000" scaled="0"/>
            </a:gradFill>
            <a:ln w="12700">
              <a:miter lim="400000"/>
            </a:ln>
          </p:spPr>
          <p:txBody>
            <a:bodyPr lIns="45719" rIns="45719" anchor="ctr"/>
            <a:lstStyle/>
            <a:p>
              <a:pPr algn="ctr"/>
              <a:endParaRPr lang="zh-CN" altLang="en-US">
                <a:solidFill>
                  <a:srgbClr val="FFFFFF"/>
                </a:solidFill>
              </a:endParaRPr>
            </a:p>
          </p:txBody>
        </p:sp>
        <p:sp>
          <p:nvSpPr>
            <p:cNvPr id="1278" name="文本框 30"/>
            <p:cNvSpPr txBox="1"/>
            <p:nvPr/>
          </p:nvSpPr>
          <p:spPr>
            <a:xfrm>
              <a:off x="9450487" y="2020255"/>
              <a:ext cx="1802517" cy="5539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sz="1500" b="1">
                  <a:solidFill>
                    <a:srgbClr val="FFFFFF"/>
                  </a:solidFill>
                  <a:latin typeface="Gotham Bold"/>
                  <a:ea typeface="Gotham Bold"/>
                  <a:cs typeface="Gotham Bold"/>
                  <a:sym typeface="Gotham Bold"/>
                </a:defRPr>
              </a:pPr>
              <a:r>
                <a:rPr lang="en" altLang="zh-CN" dirty="0"/>
                <a:t>Built-In  </a:t>
              </a:r>
              <a:endParaRPr lang="en" altLang="zh-CN" dirty="0">
                <a:latin typeface="Gotham-Book"/>
                <a:ea typeface="Gotham-Book"/>
                <a:cs typeface="Gotham-Book"/>
                <a:sym typeface="Gotham Book"/>
              </a:endParaRPr>
            </a:p>
            <a:p>
              <a:pPr>
                <a:defRPr sz="1500" b="1">
                  <a:solidFill>
                    <a:srgbClr val="FFFFFF"/>
                  </a:solidFill>
                  <a:latin typeface="Gotham Bold"/>
                  <a:ea typeface="Gotham Bold"/>
                  <a:cs typeface="Gotham Bold"/>
                  <a:sym typeface="Gotham Bold"/>
                </a:defRPr>
              </a:pPr>
              <a:r>
                <a:rPr lang="en" altLang="zh-CN" dirty="0"/>
                <a:t>Support Lock</a:t>
              </a:r>
            </a:p>
          </p:txBody>
        </p:sp>
        <p:sp>
          <p:nvSpPr>
            <p:cNvPr id="1276" name="文本框 27"/>
            <p:cNvSpPr txBox="1"/>
            <p:nvPr/>
          </p:nvSpPr>
          <p:spPr>
            <a:xfrm>
              <a:off x="9445385" y="2526464"/>
              <a:ext cx="1802517" cy="4616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defRPr sz="1500" b="1">
                  <a:latin typeface="Gotham-Book"/>
                  <a:ea typeface="Gotham-Book"/>
                  <a:cs typeface="Gotham-Book"/>
                  <a:sym typeface="Gotham Book"/>
                </a:defRPr>
              </a:pPr>
              <a:r>
                <a:rPr sz="1200">
                  <a:solidFill>
                    <a:schemeClr val="bg1"/>
                  </a:solidFill>
                </a:rPr>
                <a:t>Convenient </a:t>
              </a:r>
            </a:p>
            <a:p>
              <a:pPr>
                <a:defRPr sz="1500" b="1">
                  <a:latin typeface="Gotham-Book"/>
                  <a:ea typeface="Gotham-Book"/>
                  <a:cs typeface="Gotham-Book"/>
                  <a:sym typeface="Gotham Book"/>
                </a:defRPr>
              </a:pPr>
              <a:r>
                <a:rPr sz="1200">
                  <a:solidFill>
                    <a:schemeClr val="bg1"/>
                  </a:solidFill>
                </a:rPr>
                <a:t>and Stable</a:t>
              </a:r>
            </a:p>
          </p:txBody>
        </p:sp>
      </p:grpSp>
      <p:grpSp>
        <p:nvGrpSpPr>
          <p:cNvPr id="31" name="组合 30">
            <a:extLst>
              <a:ext uri="{FF2B5EF4-FFF2-40B4-BE49-F238E27FC236}">
                <a16:creationId xmlns:a16="http://schemas.microsoft.com/office/drawing/2014/main" id="{7E0A56D7-DE97-9C41-839A-6FAF1A71FB9D}"/>
              </a:ext>
            </a:extLst>
          </p:cNvPr>
          <p:cNvGrpSpPr/>
          <p:nvPr/>
        </p:nvGrpSpPr>
        <p:grpSpPr>
          <a:xfrm>
            <a:off x="7942454" y="3205015"/>
            <a:ext cx="5276737" cy="3061523"/>
            <a:chOff x="7942454" y="3205015"/>
            <a:chExt cx="5276737" cy="3061523"/>
          </a:xfrm>
        </p:grpSpPr>
        <p:sp>
          <p:nvSpPr>
            <p:cNvPr id="62" name="圆角矩形 61">
              <a:extLst>
                <a:ext uri="{FF2B5EF4-FFF2-40B4-BE49-F238E27FC236}">
                  <a16:creationId xmlns:a16="http://schemas.microsoft.com/office/drawing/2014/main" id="{E62CB117-6D12-744C-8F37-009A6ED8AEB4}"/>
                </a:ext>
              </a:extLst>
            </p:cNvPr>
            <p:cNvSpPr/>
            <p:nvPr/>
          </p:nvSpPr>
          <p:spPr>
            <a:xfrm rot="10800000">
              <a:off x="9341215" y="4699560"/>
              <a:ext cx="3877976" cy="1566978"/>
            </a:xfrm>
            <a:prstGeom prst="roundRect">
              <a:avLst/>
            </a:prstGeom>
            <a:solidFill>
              <a:schemeClr val="bg1">
                <a:lumMod val="75000"/>
                <a:alpha val="68893"/>
              </a:schemeClr>
            </a:solidFill>
            <a:ln w="12700">
              <a:miter lim="400000"/>
            </a:ln>
          </p:spPr>
          <p:txBody>
            <a:bodyPr lIns="45719" rIns="45719" anchor="ctr"/>
            <a:lstStyle/>
            <a:p>
              <a:pPr algn="ctr"/>
              <a:endParaRPr lang="zh-CN" altLang="en-US">
                <a:solidFill>
                  <a:srgbClr val="FFFFFF"/>
                </a:solidFill>
              </a:endParaRPr>
            </a:p>
          </p:txBody>
        </p:sp>
        <p:sp>
          <p:nvSpPr>
            <p:cNvPr id="64" name="圆角矩形 63">
              <a:extLst>
                <a:ext uri="{FF2B5EF4-FFF2-40B4-BE49-F238E27FC236}">
                  <a16:creationId xmlns:a16="http://schemas.microsoft.com/office/drawing/2014/main" id="{A633F4A3-1478-3F4C-A25A-D59AEB93C408}"/>
                </a:ext>
              </a:extLst>
            </p:cNvPr>
            <p:cNvSpPr/>
            <p:nvPr/>
          </p:nvSpPr>
          <p:spPr>
            <a:xfrm rot="10800000">
              <a:off x="9324623" y="4699560"/>
              <a:ext cx="3035562" cy="1566978"/>
            </a:xfrm>
            <a:prstGeom prst="roundRect">
              <a:avLst/>
            </a:prstGeom>
            <a:gradFill>
              <a:gsLst>
                <a:gs pos="11000">
                  <a:srgbClr val="34E6C0"/>
                </a:gs>
                <a:gs pos="58000">
                  <a:srgbClr val="20DDEF">
                    <a:alpha val="0"/>
                  </a:srgbClr>
                </a:gs>
              </a:gsLst>
              <a:lin ang="11400000" scaled="0"/>
            </a:gradFill>
            <a:ln w="12700">
              <a:miter lim="400000"/>
            </a:ln>
          </p:spPr>
          <p:txBody>
            <a:bodyPr lIns="45719" rIns="45719" anchor="ctr"/>
            <a:lstStyle/>
            <a:p>
              <a:pPr algn="ctr"/>
              <a:endParaRPr lang="zh-CN" altLang="en-US">
                <a:solidFill>
                  <a:srgbClr val="FFFFFF"/>
                </a:solidFill>
              </a:endParaRPr>
            </a:p>
          </p:txBody>
        </p:sp>
        <p:pic>
          <p:nvPicPr>
            <p:cNvPr id="20" name="图片 19">
              <a:extLst>
                <a:ext uri="{FF2B5EF4-FFF2-40B4-BE49-F238E27FC236}">
                  <a16:creationId xmlns:a16="http://schemas.microsoft.com/office/drawing/2014/main" id="{387591FC-3292-3146-A349-FA5E8ABB713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942454" y="3205015"/>
              <a:ext cx="4952056" cy="2785532"/>
            </a:xfrm>
            <a:prstGeom prst="rect">
              <a:avLst/>
            </a:prstGeom>
          </p:spPr>
        </p:pic>
        <p:sp>
          <p:nvSpPr>
            <p:cNvPr id="1255" name="直接箭头连接符 44"/>
            <p:cNvSpPr/>
            <p:nvPr/>
          </p:nvSpPr>
          <p:spPr>
            <a:xfrm>
              <a:off x="10842090" y="5634968"/>
              <a:ext cx="369435" cy="2"/>
            </a:xfrm>
            <a:prstGeom prst="line">
              <a:avLst/>
            </a:prstGeom>
            <a:ln w="50800">
              <a:solidFill>
                <a:srgbClr val="FFFFFF"/>
              </a:solidFill>
              <a:miter/>
              <a:tailEnd type="triangle"/>
            </a:ln>
          </p:spPr>
          <p:txBody>
            <a:bodyPr lIns="45718" tIns="45718" rIns="45718" bIns="45718"/>
            <a:lstStyle/>
            <a:p>
              <a:endParaRPr/>
            </a:p>
          </p:txBody>
        </p:sp>
        <p:sp>
          <p:nvSpPr>
            <p:cNvPr id="1256" name="直接箭头连接符 46"/>
            <p:cNvSpPr/>
            <p:nvPr/>
          </p:nvSpPr>
          <p:spPr>
            <a:xfrm flipH="1">
              <a:off x="10305364" y="5634970"/>
              <a:ext cx="539126" cy="0"/>
            </a:xfrm>
            <a:prstGeom prst="line">
              <a:avLst/>
            </a:prstGeom>
            <a:ln w="50800">
              <a:solidFill>
                <a:srgbClr val="FFFFFF"/>
              </a:solidFill>
              <a:miter/>
              <a:tailEnd type="triangle"/>
            </a:ln>
          </p:spPr>
          <p:txBody>
            <a:bodyPr lIns="45718" tIns="45718" rIns="45718" bIns="45718"/>
            <a:lstStyle/>
            <a:p>
              <a:endParaRPr/>
            </a:p>
          </p:txBody>
        </p:sp>
        <p:sp>
          <p:nvSpPr>
            <p:cNvPr id="1257" name="文本框 14"/>
            <p:cNvSpPr txBox="1"/>
            <p:nvPr/>
          </p:nvSpPr>
          <p:spPr>
            <a:xfrm>
              <a:off x="9447740" y="5545403"/>
              <a:ext cx="2052593" cy="452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sz="2800" b="1">
                  <a:solidFill>
                    <a:srgbClr val="FFFFFF"/>
                  </a:solidFill>
                  <a:latin typeface="Gotham Bold"/>
                  <a:ea typeface="Gotham Bold"/>
                  <a:cs typeface="Gotham Bold"/>
                  <a:sym typeface="Gotham Bold"/>
                </a:defRPr>
              </a:pPr>
              <a:r>
                <a:rPr dirty="0"/>
                <a:t>204</a:t>
              </a:r>
              <a:r>
                <a:rPr sz="1500" dirty="0"/>
                <a:t>mm</a:t>
              </a:r>
            </a:p>
          </p:txBody>
        </p:sp>
        <p:sp>
          <p:nvSpPr>
            <p:cNvPr id="1259" name="文本框 27"/>
            <p:cNvSpPr txBox="1"/>
            <p:nvPr/>
          </p:nvSpPr>
          <p:spPr>
            <a:xfrm>
              <a:off x="9469548" y="5931021"/>
              <a:ext cx="2894056" cy="2769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500" b="1">
                  <a:latin typeface="Gotham-Book"/>
                  <a:ea typeface="Gotham-Book"/>
                  <a:cs typeface="Gotham-Book"/>
                  <a:sym typeface="Gotham Book"/>
                </a:defRPr>
              </a:lvl1pPr>
            </a:lstStyle>
            <a:p>
              <a:pPr>
                <a:defRPr sz="1500" b="1">
                  <a:latin typeface="Gotham-Book"/>
                  <a:ea typeface="Gotham-Book"/>
                  <a:cs typeface="Gotham-Book"/>
                  <a:sym typeface="Gotham Book"/>
                </a:defRPr>
              </a:pPr>
              <a:r>
                <a:rPr sz="1200">
                  <a:solidFill>
                    <a:schemeClr val="bg1"/>
                  </a:solidFill>
                  <a:sym typeface="等线" panose="02010600030101010101" charset="-122"/>
                </a:rPr>
                <a:t>Enlarged Working Space</a:t>
              </a:r>
            </a:p>
          </p:txBody>
        </p:sp>
      </p:grpSp>
      <p:grpSp>
        <p:nvGrpSpPr>
          <p:cNvPr id="28" name="组合 27">
            <a:extLst>
              <a:ext uri="{FF2B5EF4-FFF2-40B4-BE49-F238E27FC236}">
                <a16:creationId xmlns:a16="http://schemas.microsoft.com/office/drawing/2014/main" id="{AD250EA3-B6BF-A442-9AEF-2E0FFB74116F}"/>
              </a:ext>
            </a:extLst>
          </p:cNvPr>
          <p:cNvGrpSpPr/>
          <p:nvPr/>
        </p:nvGrpSpPr>
        <p:grpSpPr>
          <a:xfrm>
            <a:off x="7643476" y="2176690"/>
            <a:ext cx="1615702" cy="828543"/>
            <a:chOff x="7643476" y="2176690"/>
            <a:chExt cx="1615702" cy="828543"/>
          </a:xfrm>
        </p:grpSpPr>
        <p:sp>
          <p:nvSpPr>
            <p:cNvPr id="1272" name="矩形 4"/>
            <p:cNvSpPr/>
            <p:nvPr/>
          </p:nvSpPr>
          <p:spPr>
            <a:xfrm>
              <a:off x="9094913" y="2176690"/>
              <a:ext cx="164265" cy="169218"/>
            </a:xfrm>
            <a:prstGeom prst="rect">
              <a:avLst/>
            </a:prstGeom>
            <a:solidFill>
              <a:srgbClr val="000000"/>
            </a:solidFill>
            <a:ln w="12700">
              <a:miter lim="400000"/>
            </a:ln>
          </p:spPr>
          <p:txBody>
            <a:bodyPr lIns="0" tIns="0" rIns="0" bIns="0" anchor="ctr"/>
            <a:lstStyle/>
            <a:p>
              <a:pPr algn="ctr">
                <a:defRPr>
                  <a:solidFill>
                    <a:srgbClr val="FFFFFF"/>
                  </a:solidFill>
                </a:defRPr>
              </a:pPr>
              <a:endParaRPr/>
            </a:p>
          </p:txBody>
        </p:sp>
        <p:sp>
          <p:nvSpPr>
            <p:cNvPr id="1273" name="矩形 34"/>
            <p:cNvSpPr/>
            <p:nvPr/>
          </p:nvSpPr>
          <p:spPr>
            <a:xfrm>
              <a:off x="7643476" y="2612856"/>
              <a:ext cx="380889" cy="392377"/>
            </a:xfrm>
            <a:prstGeom prst="rect">
              <a:avLst/>
            </a:prstGeom>
            <a:solidFill>
              <a:srgbClr val="0298DC"/>
            </a:solidFill>
            <a:ln w="12700">
              <a:miter lim="400000"/>
            </a:ln>
          </p:spPr>
          <p:txBody>
            <a:bodyPr lIns="0" tIns="0" rIns="0" bIns="0" anchor="ctr"/>
            <a:lstStyle/>
            <a:p>
              <a:pPr algn="ctr">
                <a:defRPr sz="2400" b="1">
                  <a:solidFill>
                    <a:srgbClr val="FFFFFF"/>
                  </a:solidFill>
                  <a:latin typeface="Gotham Bold"/>
                  <a:ea typeface="Gotham Bold"/>
                  <a:cs typeface="Gotham Bold"/>
                  <a:sym typeface="Gotham Bold"/>
                </a:defRPr>
              </a:pPr>
              <a:endParaRPr/>
            </a:p>
          </p:txBody>
        </p:sp>
        <p:sp>
          <p:nvSpPr>
            <p:cNvPr id="1274" name="文本框 49"/>
            <p:cNvSpPr txBox="1"/>
            <p:nvPr/>
          </p:nvSpPr>
          <p:spPr>
            <a:xfrm>
              <a:off x="7718753" y="2636175"/>
              <a:ext cx="230326" cy="2920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spAutoFit/>
            </a:bodyPr>
            <a:lstStyle>
              <a:lvl1pPr algn="ctr">
                <a:defRPr sz="1600" b="1">
                  <a:solidFill>
                    <a:srgbClr val="FFFFFF"/>
                  </a:solidFill>
                  <a:latin typeface="Gotham Bold"/>
                  <a:ea typeface="Gotham Bold"/>
                  <a:cs typeface="Gotham Bold"/>
                  <a:sym typeface="Gotham Bold"/>
                </a:defRPr>
              </a:lvl1pPr>
            </a:lstStyle>
            <a:p>
              <a:r>
                <a:t>3</a:t>
              </a:r>
            </a:p>
          </p:txBody>
        </p:sp>
        <p:cxnSp>
          <p:nvCxnSpPr>
            <p:cNvPr id="26" name="肘形连接符 25">
              <a:extLst>
                <a:ext uri="{FF2B5EF4-FFF2-40B4-BE49-F238E27FC236}">
                  <a16:creationId xmlns:a16="http://schemas.microsoft.com/office/drawing/2014/main" id="{1944AF47-8D0A-334D-9371-DE96534249AB}"/>
                </a:ext>
              </a:extLst>
            </p:cNvPr>
            <p:cNvCxnSpPr>
              <a:cxnSpLocks/>
              <a:stCxn id="1273" idx="3"/>
              <a:endCxn id="1272" idx="1"/>
            </p:cNvCxnSpPr>
            <p:nvPr/>
          </p:nvCxnSpPr>
          <p:spPr>
            <a:xfrm flipV="1">
              <a:off x="8024365" y="2261299"/>
              <a:ext cx="1070548" cy="547746"/>
            </a:xfrm>
            <a:prstGeom prst="bentConnector3">
              <a:avLst>
                <a:gd name="adj1" fmla="val 50000"/>
              </a:avLst>
            </a:prstGeom>
            <a:ln w="19050"/>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1052083787"/>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34" fill="hold"/>
                                        <p:tgtEl>
                                          <p:spTgt spid="3"/>
                                        </p:tgtEl>
                                      </p:cBhvr>
                                    </p:cmd>
                                  </p:childTnLst>
                                </p:cTn>
                              </p:par>
                              <p:par>
                                <p:cTn id="7" presetID="22" presetClass="entr" presetSubtype="2" fill="hold" nodeType="withEffect">
                                  <p:stCondLst>
                                    <p:cond delay="4400"/>
                                  </p:stCondLst>
                                  <p:childTnLst>
                                    <p:set>
                                      <p:cBhvr>
                                        <p:cTn id="8" dur="1" fill="hold">
                                          <p:stCondLst>
                                            <p:cond delay="0"/>
                                          </p:stCondLst>
                                        </p:cTn>
                                        <p:tgtEl>
                                          <p:spTgt spid="22"/>
                                        </p:tgtEl>
                                        <p:attrNameLst>
                                          <p:attrName>style.visibility</p:attrName>
                                        </p:attrNameLst>
                                      </p:cBhvr>
                                      <p:to>
                                        <p:strVal val="visible"/>
                                      </p:to>
                                    </p:set>
                                    <p:animEffect transition="in" filter="wipe(right)">
                                      <p:cBhvr>
                                        <p:cTn id="9" dur="500"/>
                                        <p:tgtEl>
                                          <p:spTgt spid="22"/>
                                        </p:tgtEl>
                                      </p:cBhvr>
                                    </p:animEffect>
                                  </p:childTnLst>
                                </p:cTn>
                              </p:par>
                              <p:par>
                                <p:cTn id="10" presetID="10" presetClass="entr" presetSubtype="0" fill="hold" nodeType="withEffect">
                                  <p:stCondLst>
                                    <p:cond delay="500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par>
                                <p:cTn id="13" presetID="22" presetClass="entr" presetSubtype="1" fill="hold" nodeType="withEffect">
                                  <p:stCondLst>
                                    <p:cond delay="7000"/>
                                  </p:stCondLst>
                                  <p:childTnLst>
                                    <p:set>
                                      <p:cBhvr>
                                        <p:cTn id="14" dur="1" fill="hold">
                                          <p:stCondLst>
                                            <p:cond delay="0"/>
                                          </p:stCondLst>
                                        </p:cTn>
                                        <p:tgtEl>
                                          <p:spTgt spid="29"/>
                                        </p:tgtEl>
                                        <p:attrNameLst>
                                          <p:attrName>style.visibility</p:attrName>
                                        </p:attrNameLst>
                                      </p:cBhvr>
                                      <p:to>
                                        <p:strVal val="visible"/>
                                      </p:to>
                                    </p:set>
                                    <p:animEffect transition="in" filter="wipe(up)">
                                      <p:cBhvr>
                                        <p:cTn id="15" dur="500"/>
                                        <p:tgtEl>
                                          <p:spTgt spid="29"/>
                                        </p:tgtEl>
                                      </p:cBhvr>
                                    </p:animEffect>
                                  </p:childTnLst>
                                </p:cTn>
                              </p:par>
                              <p:par>
                                <p:cTn id="16" presetID="10" presetClass="entr" presetSubtype="0" fill="hold" nodeType="withEffect">
                                  <p:stCondLst>
                                    <p:cond delay="7500"/>
                                  </p:stCondLst>
                                  <p:childTnLst>
                                    <p:set>
                                      <p:cBhvr>
                                        <p:cTn id="17" dur="1" fill="hold">
                                          <p:stCondLst>
                                            <p:cond delay="0"/>
                                          </p:stCondLst>
                                        </p:cTn>
                                        <p:tgtEl>
                                          <p:spTgt spid="31"/>
                                        </p:tgtEl>
                                        <p:attrNameLst>
                                          <p:attrName>style.visibility</p:attrName>
                                        </p:attrNameLst>
                                      </p:cBhvr>
                                      <p:to>
                                        <p:strVal val="visible"/>
                                      </p:to>
                                    </p:set>
                                    <p:animEffect transition="in" filter="fade">
                                      <p:cBhvr>
                                        <p:cTn id="18" dur="500"/>
                                        <p:tgtEl>
                                          <p:spTgt spid="31"/>
                                        </p:tgtEl>
                                      </p:cBhvr>
                                    </p:animEffect>
                                  </p:childTnLst>
                                </p:cTn>
                              </p:par>
                              <p:par>
                                <p:cTn id="19" presetID="22" presetClass="entr" presetSubtype="8" fill="hold" nodeType="withEffect">
                                  <p:stCondLst>
                                    <p:cond delay="1000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500"/>
                                        <p:tgtEl>
                                          <p:spTgt spid="28"/>
                                        </p:tgtEl>
                                      </p:cBhvr>
                                    </p:animEffect>
                                  </p:childTnLst>
                                </p:cTn>
                              </p:par>
                              <p:par>
                                <p:cTn id="22" presetID="10" presetClass="entr" presetSubtype="0" fill="hold" nodeType="withEffect">
                                  <p:stCondLst>
                                    <p:cond delay="10500"/>
                                  </p:stCondLst>
                                  <p:childTnLst>
                                    <p:set>
                                      <p:cBhvr>
                                        <p:cTn id="23" dur="1" fill="hold">
                                          <p:stCondLst>
                                            <p:cond delay="0"/>
                                          </p:stCondLst>
                                        </p:cTn>
                                        <p:tgtEl>
                                          <p:spTgt spid="32"/>
                                        </p:tgtEl>
                                        <p:attrNameLst>
                                          <p:attrName>style.visibility</p:attrName>
                                        </p:attrNameLst>
                                      </p:cBhvr>
                                      <p:to>
                                        <p:strVal val="visible"/>
                                      </p:to>
                                    </p:set>
                                    <p:animEffect transition="in" filter="fade">
                                      <p:cBhvr>
                                        <p:cTn id="24" dur="500"/>
                                        <p:tgtEl>
                                          <p:spTgt spid="32"/>
                                        </p:tgtEl>
                                      </p:cBhvr>
                                    </p:animEffect>
                                  </p:childTnLst>
                                </p:cTn>
                              </p:par>
                            </p:childTnLst>
                          </p:cTn>
                        </p:par>
                        <p:par>
                          <p:cTn id="25" fill="hold">
                            <p:stCondLst>
                              <p:cond delay="11000"/>
                            </p:stCondLst>
                            <p:childTnLst>
                              <p:par>
                                <p:cTn id="26" presetID="10" presetClass="entr" presetSubtype="0" fill="hold" nodeType="after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fade">
                                      <p:cBhvr>
                                        <p:cTn id="2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repeatCount="0" fill="hold" display="0">
                  <p:stCondLst>
                    <p:cond delay="indefinite"/>
                  </p:stCondLst>
                </p:cTn>
                <p:tgtEl>
                  <p:spTgt spid="3"/>
                </p:tgtEl>
              </p:cMediaNode>
            </p:video>
            <p:seq concurrent="1" nextAc="seek">
              <p:cTn id="30" restart="whenNotActive" fill="hold" evtFilter="cancelBubble" nodeType="interactiveSeq">
                <p:stCondLst>
                  <p:cond evt="onClick" delay="0">
                    <p:tgtEl>
                      <p:spTgt spid="3"/>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0D9E6E34-367A-E449-AAA6-B17F522E847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grpSp>
        <p:nvGrpSpPr>
          <p:cNvPr id="4" name="组合 3">
            <a:extLst>
              <a:ext uri="{FF2B5EF4-FFF2-40B4-BE49-F238E27FC236}">
                <a16:creationId xmlns:a16="http://schemas.microsoft.com/office/drawing/2014/main" id="{2177DE5A-2B03-2F4C-A31D-BFAB3B5C1171}"/>
              </a:ext>
            </a:extLst>
          </p:cNvPr>
          <p:cNvGrpSpPr/>
          <p:nvPr/>
        </p:nvGrpSpPr>
        <p:grpSpPr>
          <a:xfrm>
            <a:off x="1108263" y="2622390"/>
            <a:ext cx="1298009" cy="1438549"/>
            <a:chOff x="1108263" y="2622390"/>
            <a:chExt cx="1298009" cy="1438549"/>
          </a:xfrm>
        </p:grpSpPr>
        <p:sp>
          <p:nvSpPr>
            <p:cNvPr id="14" name="圆角矩形 13">
              <a:extLst>
                <a:ext uri="{FF2B5EF4-FFF2-40B4-BE49-F238E27FC236}">
                  <a16:creationId xmlns:a16="http://schemas.microsoft.com/office/drawing/2014/main" id="{7E8DC5A6-BCB9-304F-ACAD-1AB028A7DFD3}"/>
                </a:ext>
              </a:extLst>
            </p:cNvPr>
            <p:cNvSpPr/>
            <p:nvPr/>
          </p:nvSpPr>
          <p:spPr>
            <a:xfrm>
              <a:off x="1108263" y="2622390"/>
              <a:ext cx="1222088" cy="1438549"/>
            </a:xfrm>
            <a:prstGeom prst="roundRect">
              <a:avLst>
                <a:gd name="adj" fmla="val 4641"/>
              </a:avLst>
            </a:prstGeom>
            <a:solidFill>
              <a:srgbClr val="808080"/>
            </a:solidFill>
            <a:ln w="12700" cap="flat">
              <a:noFill/>
              <a:prstDash val="solid"/>
              <a:miter lim="800000"/>
            </a:ln>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等线" panose="02010600030101010101" charset="-122"/>
              </a:endParaRPr>
            </a:p>
          </p:txBody>
        </p:sp>
        <p:sp>
          <p:nvSpPr>
            <p:cNvPr id="826" name="文本框 2"/>
            <p:cNvSpPr txBox="1"/>
            <p:nvPr/>
          </p:nvSpPr>
          <p:spPr>
            <a:xfrm>
              <a:off x="1184184" y="2690009"/>
              <a:ext cx="1222088" cy="5847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2000" b="1">
                  <a:solidFill>
                    <a:srgbClr val="FFFFFF"/>
                  </a:solidFill>
                  <a:latin typeface="Gotham Bold"/>
                  <a:ea typeface="Gotham Bold"/>
                  <a:cs typeface="Gotham Bold"/>
                  <a:sym typeface="Gotham Bold"/>
                </a:defRPr>
              </a:lvl1pPr>
            </a:lstStyle>
            <a:p>
              <a:r>
                <a:rPr lang="en" sz="1600" dirty="0">
                  <a:solidFill>
                    <a:schemeClr val="bg1"/>
                  </a:solidFill>
                  <a:latin typeface="Gotham Bold" panose="02000604030000020004" pitchFamily="2" charset="0"/>
                </a:rPr>
                <a:t>Previous</a:t>
              </a:r>
            </a:p>
            <a:p>
              <a:r>
                <a:rPr lang="en" sz="1600" dirty="0">
                  <a:solidFill>
                    <a:schemeClr val="bg1"/>
                  </a:solidFill>
                  <a:latin typeface="Gotham Bold" panose="02000604030000020004" pitchFamily="2" charset="0"/>
                </a:rPr>
                <a:t>AC</a:t>
              </a:r>
              <a:endParaRPr sz="1600" dirty="0">
                <a:solidFill>
                  <a:schemeClr val="bg1"/>
                </a:solidFill>
                <a:latin typeface="Gotham Bold" panose="02000604030000020004" pitchFamily="2" charset="0"/>
              </a:endParaRPr>
            </a:p>
          </p:txBody>
        </p:sp>
      </p:grpSp>
      <p:pic>
        <p:nvPicPr>
          <p:cNvPr id="7" name="图片 6">
            <a:extLst>
              <a:ext uri="{FF2B5EF4-FFF2-40B4-BE49-F238E27FC236}">
                <a16:creationId xmlns:a16="http://schemas.microsoft.com/office/drawing/2014/main" id="{BDAFB30E-DA1C-3F4F-9A69-A6333938E1F1}"/>
              </a:ext>
            </a:extLst>
          </p:cNvPr>
          <p:cNvPicPr>
            <a:picLocks noChangeAspect="1"/>
          </p:cNvPicPr>
          <p:nvPr/>
        </p:nvPicPr>
        <p:blipFill>
          <a:blip r:embed="rId4"/>
          <a:srcRect/>
          <a:stretch/>
        </p:blipFill>
        <p:spPr>
          <a:xfrm>
            <a:off x="5311304" y="1100930"/>
            <a:ext cx="8391776" cy="4720374"/>
          </a:xfrm>
          <a:prstGeom prst="rect">
            <a:avLst/>
          </a:prstGeom>
        </p:spPr>
      </p:pic>
      <p:sp>
        <p:nvSpPr>
          <p:cNvPr id="823" name="文本框 10"/>
          <p:cNvSpPr txBox="1"/>
          <p:nvPr/>
        </p:nvSpPr>
        <p:spPr>
          <a:xfrm>
            <a:off x="723328" y="830463"/>
            <a:ext cx="10605073" cy="9541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sz="30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Easier, Quicker &amp; More Installer Friendly Solutions </a:t>
            </a:r>
          </a:p>
          <a:p>
            <a:pPr>
              <a:defRPr sz="3000">
                <a:solidFill>
                  <a:srgbClr val="1F94D2"/>
                </a:solidFill>
                <a:latin typeface="Gotham-Black"/>
                <a:ea typeface="Gotham-Black"/>
                <a:cs typeface="Gotham-Black"/>
                <a:sym typeface="Gotham Black"/>
              </a:defRPr>
            </a:pPr>
            <a:r>
              <a:rPr lang="en" altLang="zh-CN" sz="2800" b="1" dirty="0">
                <a:solidFill>
                  <a:srgbClr val="7F7F7F"/>
                </a:solidFill>
                <a:latin typeface="Gotham Bold" panose="02000604030000020004" pitchFamily="2" charset="0"/>
                <a:sym typeface="Gotham Black"/>
              </a:rPr>
              <a:t>for Piping</a:t>
            </a:r>
          </a:p>
        </p:txBody>
      </p:sp>
      <p:sp>
        <p:nvSpPr>
          <p:cNvPr id="824" name="文本框 10"/>
          <p:cNvSpPr txBox="1"/>
          <p:nvPr/>
        </p:nvSpPr>
        <p:spPr>
          <a:xfrm>
            <a:off x="723328" y="421786"/>
            <a:ext cx="8155455" cy="5232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000">
                <a:solidFill>
                  <a:srgbClr val="757575"/>
                </a:solidFill>
                <a:latin typeface="Gotham-Black"/>
                <a:ea typeface="Gotham-Black"/>
                <a:cs typeface="Gotham-Black"/>
                <a:sym typeface="Gotham Black"/>
              </a:defRPr>
            </a:lvl1pPr>
          </a:lstStyle>
          <a:p>
            <a:r>
              <a:rPr lang="en" sz="2800" b="1" dirty="0">
                <a:solidFill>
                  <a:srgbClr val="7F7F7F"/>
                </a:solidFill>
                <a:latin typeface="Gotham Bold" panose="02000604030000020004" pitchFamily="2" charset="0"/>
                <a:sym typeface="等线" panose="02010600030101010101" charset="-122"/>
              </a:rPr>
              <a:t>Pull Down Structure </a:t>
            </a:r>
          </a:p>
        </p:txBody>
      </p:sp>
      <p:pic>
        <p:nvPicPr>
          <p:cNvPr id="831" name="411724059686_.pic_hd 02.png" descr="411724059686_.pic_hd 02.png"/>
          <p:cNvPicPr>
            <a:picLocks noChangeAspect="1"/>
          </p:cNvPicPr>
          <p:nvPr/>
        </p:nvPicPr>
        <p:blipFill>
          <a:blip r:embed="rId5"/>
          <a:srcRect l="11530" t="8055" r="11972" b="22046"/>
          <a:stretch>
            <a:fillRect/>
          </a:stretch>
        </p:blipFill>
        <p:spPr>
          <a:xfrm>
            <a:off x="763906" y="2938642"/>
            <a:ext cx="4395769" cy="2259321"/>
          </a:xfrm>
          <a:prstGeom prst="rect">
            <a:avLst/>
          </a:prstGeom>
          <a:ln w="12700">
            <a:miter lim="400000"/>
          </a:ln>
        </p:spPr>
      </p:pic>
      <p:pic>
        <p:nvPicPr>
          <p:cNvPr id="832" name="图片 16" descr="图片 16"/>
          <p:cNvPicPr>
            <a:picLocks noChangeAspect="1"/>
          </p:cNvPicPr>
          <p:nvPr/>
        </p:nvPicPr>
        <p:blipFill>
          <a:blip r:embed="rId6"/>
          <a:stretch>
            <a:fillRect/>
          </a:stretch>
        </p:blipFill>
        <p:spPr>
          <a:xfrm>
            <a:off x="1108262" y="2954215"/>
            <a:ext cx="5069739" cy="2851729"/>
          </a:xfrm>
          <a:prstGeom prst="rect">
            <a:avLst/>
          </a:prstGeom>
          <a:ln w="12700">
            <a:miter lim="400000"/>
          </a:ln>
        </p:spPr>
      </p:pic>
      <p:sp>
        <p:nvSpPr>
          <p:cNvPr id="2" name="文本框 19">
            <a:extLst>
              <a:ext uri="{FF2B5EF4-FFF2-40B4-BE49-F238E27FC236}">
                <a16:creationId xmlns:a16="http://schemas.microsoft.com/office/drawing/2014/main" id="{3FA3C7FF-19C4-EF43-18EE-0989C7E8206F}"/>
              </a:ext>
            </a:extLst>
          </p:cNvPr>
          <p:cNvSpPr txBox="1"/>
          <p:nvPr/>
        </p:nvSpPr>
        <p:spPr>
          <a:xfrm>
            <a:off x="1788120" y="5446992"/>
            <a:ext cx="2873821" cy="5539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a:spAutoFit/>
          </a:bodyPr>
          <a:lstStyle/>
          <a:p>
            <a:pPr>
              <a:defRPr b="1">
                <a:latin typeface="Gotham-Book"/>
                <a:ea typeface="Gotham-Book"/>
                <a:cs typeface="Gotham-Book"/>
                <a:sym typeface="Gotham Book"/>
              </a:defRPr>
            </a:pPr>
            <a:r>
              <a:rPr sz="1400" b="1">
                <a:solidFill>
                  <a:srgbClr val="4C4C4C"/>
                </a:solidFill>
                <a:latin typeface="Gotham Bold" panose="02000604030000020004" pitchFamily="2" charset="0"/>
              </a:rPr>
              <a:t>Insufficient Working Space </a:t>
            </a:r>
          </a:p>
          <a:p>
            <a:pPr>
              <a:defRPr sz="1200" b="1">
                <a:latin typeface="Gotham-Book"/>
                <a:ea typeface="Gotham-Book"/>
                <a:cs typeface="Gotham-Book"/>
                <a:sym typeface="Gotham Book"/>
              </a:defRPr>
            </a:pPr>
            <a:r>
              <a:rPr lang="en" sz="1100">
                <a:solidFill>
                  <a:srgbClr val="767676"/>
                </a:solidFill>
                <a:latin typeface="GOTHAM-BOOK" panose="02000604030000020004" pitchFamily="2" charset="0"/>
              </a:rPr>
              <a:t>Installers had to remove many screws and dismantle the entire frame</a:t>
            </a:r>
            <a:r>
              <a:rPr lang="en-US" altLang="zh-CN" sz="1100">
                <a:solidFill>
                  <a:srgbClr val="767676"/>
                </a:solidFill>
                <a:latin typeface="GOTHAM-BOOK" panose="02000604030000020004" pitchFamily="2" charset="0"/>
              </a:rPr>
              <a:t>.</a:t>
            </a:r>
            <a:endParaRPr sz="1100">
              <a:solidFill>
                <a:srgbClr val="767676"/>
              </a:solidFill>
              <a:latin typeface="GOTHAM-BOOK" panose="02000604030000020004" pitchFamily="2" charset="0"/>
            </a:endParaRPr>
          </a:p>
        </p:txBody>
      </p:sp>
      <p:grpSp>
        <p:nvGrpSpPr>
          <p:cNvPr id="6" name="组合 5">
            <a:extLst>
              <a:ext uri="{FF2B5EF4-FFF2-40B4-BE49-F238E27FC236}">
                <a16:creationId xmlns:a16="http://schemas.microsoft.com/office/drawing/2014/main" id="{8F252F6C-A585-8047-BEE2-AC782863E276}"/>
              </a:ext>
            </a:extLst>
          </p:cNvPr>
          <p:cNvGrpSpPr/>
          <p:nvPr/>
        </p:nvGrpSpPr>
        <p:grpSpPr>
          <a:xfrm>
            <a:off x="7146004" y="5169993"/>
            <a:ext cx="4025901" cy="946861"/>
            <a:chOff x="7146004" y="5169993"/>
            <a:chExt cx="4025901" cy="946861"/>
          </a:xfrm>
        </p:grpSpPr>
        <p:sp>
          <p:nvSpPr>
            <p:cNvPr id="3" name="文本框 8">
              <a:extLst>
                <a:ext uri="{FF2B5EF4-FFF2-40B4-BE49-F238E27FC236}">
                  <a16:creationId xmlns:a16="http://schemas.microsoft.com/office/drawing/2014/main" id="{8E2BE27A-A079-AB43-9C17-4641284984BD}"/>
                </a:ext>
              </a:extLst>
            </p:cNvPr>
            <p:cNvSpPr txBox="1"/>
            <p:nvPr/>
          </p:nvSpPr>
          <p:spPr>
            <a:xfrm>
              <a:off x="7146004" y="5169993"/>
              <a:ext cx="4025901" cy="5539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defRPr b="1">
                  <a:latin typeface="Gotham-Book"/>
                  <a:ea typeface="Gotham-Book"/>
                  <a:cs typeface="Gotham-Book"/>
                  <a:sym typeface="Gotham Book"/>
                </a:defRPr>
              </a:pPr>
              <a:r>
                <a:rPr b="1" dirty="0">
                  <a:latin typeface="Gotham Bold" panose="02000604030000020004" pitchFamily="2" charset="0"/>
                </a:rPr>
                <a:t>Enlarged Working Space and</a:t>
              </a:r>
            </a:p>
            <a:p>
              <a:pPr>
                <a:defRPr b="1">
                  <a:latin typeface="Gotham-Book"/>
                  <a:ea typeface="Gotham-Book"/>
                  <a:cs typeface="Gotham-Book"/>
                  <a:sym typeface="Gotham Book"/>
                </a:defRPr>
              </a:pPr>
              <a:r>
                <a:rPr b="1" dirty="0">
                  <a:latin typeface="Gotham Bold" panose="02000604030000020004" pitchFamily="2" charset="0"/>
                </a:rPr>
                <a:t>Imp</a:t>
              </a:r>
              <a:r>
                <a:rPr lang="en" b="1" dirty="0">
                  <a:latin typeface="Gotham Bold" panose="02000604030000020004" pitchFamily="2" charset="0"/>
                </a:rPr>
                <a:t>r</a:t>
              </a:r>
              <a:r>
                <a:rPr b="1" dirty="0">
                  <a:latin typeface="Gotham Bold" panose="02000604030000020004" pitchFamily="2" charset="0"/>
                </a:rPr>
                <a:t>oved Visibility</a:t>
              </a:r>
            </a:p>
          </p:txBody>
        </p:sp>
        <p:sp>
          <p:nvSpPr>
            <p:cNvPr id="16" name="文本框 19">
              <a:extLst>
                <a:ext uri="{FF2B5EF4-FFF2-40B4-BE49-F238E27FC236}">
                  <a16:creationId xmlns:a16="http://schemas.microsoft.com/office/drawing/2014/main" id="{E044126B-4A34-4843-9F3E-C3A478301D04}"/>
                </a:ext>
              </a:extLst>
            </p:cNvPr>
            <p:cNvSpPr txBox="1"/>
            <p:nvPr/>
          </p:nvSpPr>
          <p:spPr>
            <a:xfrm>
              <a:off x="7146004" y="5778300"/>
              <a:ext cx="3227000" cy="3385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a:spAutoFit/>
            </a:bodyPr>
            <a:lstStyle/>
            <a:p>
              <a:pPr>
                <a:defRPr sz="1200" b="1">
                  <a:latin typeface="Gotham-Book"/>
                  <a:ea typeface="Gotham-Book"/>
                  <a:cs typeface="Gotham-Book"/>
                  <a:sym typeface="Gotham Book"/>
                </a:defRPr>
              </a:pPr>
              <a:r>
                <a:rPr lang="en-US" altLang="zh-CN" sz="1100" b="1">
                  <a:solidFill>
                    <a:srgbClr val="767676"/>
                  </a:solidFill>
                  <a:latin typeface="GOTHAM-BOOK" panose="02000604030000020004" pitchFamily="2" charset="0"/>
                </a:rPr>
                <a:t>Loosen 1 screw to dismantle the pull down structure. Easy. Efficient.</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32"/>
                                        </p:tgtEl>
                                        <p:attrNameLst>
                                          <p:attrName>style.visibility</p:attrName>
                                        </p:attrNameLst>
                                      </p:cBhvr>
                                      <p:to>
                                        <p:strVal val="visible"/>
                                      </p:to>
                                    </p:set>
                                    <p:animEffect transition="in" filter="fade">
                                      <p:cBhvr>
                                        <p:cTn id="7" dur="1000"/>
                                        <p:tgtEl>
                                          <p:spTgt spid="83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圆角矩形 37">
            <a:extLst>
              <a:ext uri="{FF2B5EF4-FFF2-40B4-BE49-F238E27FC236}">
                <a16:creationId xmlns:a16="http://schemas.microsoft.com/office/drawing/2014/main" id="{F9B12300-3A02-F049-9C32-A78125D6AB2A}"/>
              </a:ext>
            </a:extLst>
          </p:cNvPr>
          <p:cNvSpPr/>
          <p:nvPr/>
        </p:nvSpPr>
        <p:spPr>
          <a:xfrm>
            <a:off x="829020" y="1560817"/>
            <a:ext cx="3051006" cy="4601375"/>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0" name="圆角矩形 39">
            <a:extLst>
              <a:ext uri="{FF2B5EF4-FFF2-40B4-BE49-F238E27FC236}">
                <a16:creationId xmlns:a16="http://schemas.microsoft.com/office/drawing/2014/main" id="{8EA5754C-2A77-F64D-964B-B34771CAC266}"/>
              </a:ext>
            </a:extLst>
          </p:cNvPr>
          <p:cNvSpPr/>
          <p:nvPr/>
        </p:nvSpPr>
        <p:spPr>
          <a:xfrm>
            <a:off x="4570496" y="1560817"/>
            <a:ext cx="3051006" cy="4601375"/>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1" name="圆角矩形 40">
            <a:extLst>
              <a:ext uri="{FF2B5EF4-FFF2-40B4-BE49-F238E27FC236}">
                <a16:creationId xmlns:a16="http://schemas.microsoft.com/office/drawing/2014/main" id="{637D9367-C1FB-574B-920C-6F5C7CDD59DB}"/>
              </a:ext>
            </a:extLst>
          </p:cNvPr>
          <p:cNvSpPr/>
          <p:nvPr/>
        </p:nvSpPr>
        <p:spPr>
          <a:xfrm>
            <a:off x="8311972" y="1560817"/>
            <a:ext cx="3051006" cy="4601375"/>
          </a:xfrm>
          <a:prstGeom prst="roundRect">
            <a:avLst>
              <a:gd name="adj" fmla="val 3137"/>
            </a:avLst>
          </a:prstGeom>
          <a:gradFill flip="none" rotWithShape="1">
            <a:gsLst>
              <a:gs pos="0">
                <a:srgbClr val="4FEBFE">
                  <a:alpha val="98383"/>
                </a:srgbClr>
              </a:gs>
              <a:gs pos="100000">
                <a:srgbClr val="B0FB84">
                  <a:alpha val="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01" name="文本框 10"/>
          <p:cNvSpPr txBox="1"/>
          <p:nvPr/>
        </p:nvSpPr>
        <p:spPr>
          <a:xfrm>
            <a:off x="1654832" y="684869"/>
            <a:ext cx="8882337" cy="5232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3000">
                <a:latin typeface="Gotham-Black"/>
                <a:ea typeface="Gotham-Black"/>
                <a:cs typeface="Gotham-Black"/>
                <a:sym typeface="Gotham Black"/>
              </a:defRPr>
            </a:lvl1pPr>
          </a:lstStyle>
          <a:p>
            <a:pPr algn="ctr"/>
            <a:r>
              <a:rPr lang="en-US" altLang="zh-CN" sz="2800" b="1" dirty="0">
                <a:solidFill>
                  <a:schemeClr val="tx1">
                    <a:lumMod val="95000"/>
                    <a:lumOff val="5000"/>
                  </a:schemeClr>
                </a:solidFill>
                <a:latin typeface="Gotham Bold" panose="02000604030000020004" pitchFamily="2" charset="0"/>
              </a:rPr>
              <a:t>Installer Friendly Design</a:t>
            </a:r>
            <a:endParaRPr lang="en-US" sz="2800" b="1" dirty="0">
              <a:solidFill>
                <a:schemeClr val="tx1">
                  <a:lumMod val="95000"/>
                  <a:lumOff val="5000"/>
                </a:schemeClr>
              </a:solidFill>
              <a:latin typeface="Gotham Bold" panose="02000604030000020004" pitchFamily="2" charset="0"/>
            </a:endParaRPr>
          </a:p>
        </p:txBody>
      </p:sp>
      <p:grpSp>
        <p:nvGrpSpPr>
          <p:cNvPr id="3" name="组合 2">
            <a:extLst>
              <a:ext uri="{FF2B5EF4-FFF2-40B4-BE49-F238E27FC236}">
                <a16:creationId xmlns:a16="http://schemas.microsoft.com/office/drawing/2014/main" id="{A5ABE4A8-BDF6-C34E-8F5A-555419489451}"/>
              </a:ext>
            </a:extLst>
          </p:cNvPr>
          <p:cNvGrpSpPr/>
          <p:nvPr/>
        </p:nvGrpSpPr>
        <p:grpSpPr>
          <a:xfrm>
            <a:off x="996779" y="1822800"/>
            <a:ext cx="2037077" cy="1068929"/>
            <a:chOff x="996779" y="1822800"/>
            <a:chExt cx="2037077" cy="1068929"/>
          </a:xfrm>
        </p:grpSpPr>
        <p:sp>
          <p:nvSpPr>
            <p:cNvPr id="202" name="文本框 2"/>
            <p:cNvSpPr txBox="1"/>
            <p:nvPr/>
          </p:nvSpPr>
          <p:spPr>
            <a:xfrm>
              <a:off x="1001859" y="1822800"/>
              <a:ext cx="2031997" cy="6463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defRPr b="1">
                  <a:latin typeface="Gotham-Book"/>
                  <a:ea typeface="Gotham-Book"/>
                  <a:cs typeface="Gotham-Book"/>
                  <a:sym typeface="Gotham Book"/>
                </a:defRPr>
              </a:pPr>
              <a:r>
                <a:rPr b="1" dirty="0">
                  <a:latin typeface="Gotham Bold" panose="02000604030000020004" pitchFamily="2" charset="0"/>
                </a:rPr>
                <a:t>Mounting Plate </a:t>
              </a:r>
              <a:r>
                <a:rPr lang="en" b="1" dirty="0">
                  <a:latin typeface="Gotham Bold" panose="02000604030000020004" pitchFamily="2" charset="0"/>
                </a:rPr>
                <a:t>Improvement</a:t>
              </a:r>
              <a:endParaRPr b="1" dirty="0">
                <a:latin typeface="Gotham Bold" panose="02000604030000020004" pitchFamily="2" charset="0"/>
              </a:endParaRPr>
            </a:p>
          </p:txBody>
        </p:sp>
        <p:sp>
          <p:nvSpPr>
            <p:cNvPr id="204" name="文本框 25"/>
            <p:cNvSpPr txBox="1"/>
            <p:nvPr/>
          </p:nvSpPr>
          <p:spPr>
            <a:xfrm>
              <a:off x="996779" y="2460842"/>
              <a:ext cx="1907619" cy="4308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1200">
                  <a:latin typeface="Gotham-Book"/>
                  <a:ea typeface="Gotham-Book"/>
                  <a:cs typeface="Gotham-Book"/>
                  <a:sym typeface="Gotham Book"/>
                </a:defRPr>
              </a:lvl1pPr>
            </a:lstStyle>
            <a:p>
              <a:r>
                <a:rPr sz="1100" b="1">
                  <a:solidFill>
                    <a:srgbClr val="767676"/>
                  </a:solidFill>
                  <a:latin typeface="GOTHAM-BOOK" panose="02000604030000020004" pitchFamily="2" charset="0"/>
                  <a:sym typeface="等线" panose="02010600030101010101" charset="-122"/>
                </a:rPr>
                <a:t>Easier to align the mounting location</a:t>
              </a:r>
            </a:p>
          </p:txBody>
        </p:sp>
      </p:grpSp>
      <p:grpSp>
        <p:nvGrpSpPr>
          <p:cNvPr id="4" name="组合 3">
            <a:extLst>
              <a:ext uri="{FF2B5EF4-FFF2-40B4-BE49-F238E27FC236}">
                <a16:creationId xmlns:a16="http://schemas.microsoft.com/office/drawing/2014/main" id="{0476892B-088D-BD46-A630-F9FAA29EEAA3}"/>
              </a:ext>
            </a:extLst>
          </p:cNvPr>
          <p:cNvGrpSpPr/>
          <p:nvPr/>
        </p:nvGrpSpPr>
        <p:grpSpPr>
          <a:xfrm>
            <a:off x="4747307" y="1827755"/>
            <a:ext cx="2418768" cy="1079188"/>
            <a:chOff x="4747307" y="1827755"/>
            <a:chExt cx="2418768" cy="1079188"/>
          </a:xfrm>
        </p:grpSpPr>
        <p:sp>
          <p:nvSpPr>
            <p:cNvPr id="207" name="文本框 59"/>
            <p:cNvSpPr txBox="1"/>
            <p:nvPr/>
          </p:nvSpPr>
          <p:spPr>
            <a:xfrm>
              <a:off x="4752387" y="1827755"/>
              <a:ext cx="2413688" cy="6463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000">
                  <a:gradFill flip="none" rotWithShape="1">
                    <a:gsLst>
                      <a:gs pos="0">
                        <a:srgbClr val="4798E0"/>
                      </a:gs>
                      <a:gs pos="100000">
                        <a:srgbClr val="4EADEB"/>
                      </a:gs>
                    </a:gsLst>
                    <a:lin ang="5400000" scaled="0"/>
                  </a:gradFill>
                  <a:latin typeface="Gotham Bold"/>
                  <a:ea typeface="Gotham Bold"/>
                  <a:cs typeface="Gotham Bold"/>
                  <a:sym typeface="Gotham Bold"/>
                </a:defRPr>
              </a:lvl1pPr>
            </a:lstStyle>
            <a:p>
              <a:pPr>
                <a:defRPr b="1">
                  <a:latin typeface="Gotham-Book"/>
                  <a:ea typeface="Gotham-Book"/>
                  <a:cs typeface="Gotham-Book"/>
                  <a:sym typeface="Gotham Book"/>
                </a:defRPr>
              </a:pPr>
              <a:r>
                <a:rPr lang="en-US" altLang="zh-CN" sz="1800" b="1" dirty="0">
                  <a:solidFill>
                    <a:srgbClr val="000000"/>
                  </a:solidFill>
                  <a:latin typeface="Gotham Bold" panose="02000604030000020004" pitchFamily="2" charset="0"/>
                  <a:sym typeface="等线" panose="02010600030101010101" charset="-122"/>
                </a:rPr>
                <a:t>Two </a:t>
              </a:r>
              <a:r>
                <a:rPr sz="1800" b="1" dirty="0">
                  <a:solidFill>
                    <a:srgbClr val="000000"/>
                  </a:solidFill>
                  <a:latin typeface="Gotham Bold" panose="02000604030000020004" pitchFamily="2" charset="0"/>
                  <a:sym typeface="等线" panose="02010600030101010101" charset="-122"/>
                </a:rPr>
                <a:t>Opening Angles</a:t>
              </a:r>
              <a:r>
                <a:rPr lang="en-US" sz="1800" b="1" dirty="0">
                  <a:solidFill>
                    <a:srgbClr val="000000"/>
                  </a:solidFill>
                  <a:latin typeface="Gotham Bold" panose="02000604030000020004" pitchFamily="2" charset="0"/>
                  <a:sym typeface="等线" panose="02010600030101010101" charset="-122"/>
                </a:rPr>
                <a:t> </a:t>
              </a:r>
              <a:r>
                <a:rPr lang="en-US" altLang="zh-CN" sz="1800" b="1" dirty="0">
                  <a:solidFill>
                    <a:srgbClr val="000000"/>
                  </a:solidFill>
                  <a:latin typeface="Gotham Bold" panose="02000604030000020004" pitchFamily="2" charset="0"/>
                  <a:sym typeface="等线" panose="02010600030101010101" charset="-122"/>
                </a:rPr>
                <a:t>of Panel </a:t>
              </a:r>
              <a:endParaRPr sz="1800" b="1" dirty="0">
                <a:solidFill>
                  <a:srgbClr val="000000"/>
                </a:solidFill>
                <a:latin typeface="Gotham Bold" panose="02000604030000020004" pitchFamily="2" charset="0"/>
                <a:sym typeface="等线" panose="02010600030101010101" charset="-122"/>
              </a:endParaRPr>
            </a:p>
          </p:txBody>
        </p:sp>
        <p:sp>
          <p:nvSpPr>
            <p:cNvPr id="208" name="文本框 60"/>
            <p:cNvSpPr txBox="1"/>
            <p:nvPr/>
          </p:nvSpPr>
          <p:spPr>
            <a:xfrm>
              <a:off x="4747307" y="2476056"/>
              <a:ext cx="2418768" cy="4308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200">
                  <a:latin typeface="Gotham-Book"/>
                  <a:ea typeface="Gotham-Book"/>
                  <a:cs typeface="Gotham-Book"/>
                  <a:sym typeface="Gotham Book"/>
                </a:defRPr>
              </a:lvl1pPr>
            </a:lstStyle>
            <a:p>
              <a:r>
                <a:rPr lang="en" sz="1100" b="1">
                  <a:solidFill>
                    <a:srgbClr val="767676"/>
                  </a:solidFill>
                  <a:latin typeface="GOTHAM-BOOK" panose="02000604030000020004" pitchFamily="2" charset="0"/>
                </a:rPr>
                <a:t>Open to 85° or 60° for more installation scenarios</a:t>
              </a:r>
              <a:endParaRPr sz="1100" b="1">
                <a:solidFill>
                  <a:srgbClr val="767676"/>
                </a:solidFill>
                <a:latin typeface="GOTHAM-BOOK" panose="02000604030000020004" pitchFamily="2" charset="0"/>
              </a:endParaRPr>
            </a:p>
          </p:txBody>
        </p:sp>
      </p:grpSp>
      <p:grpSp>
        <p:nvGrpSpPr>
          <p:cNvPr id="11" name="组合 10">
            <a:extLst>
              <a:ext uri="{FF2B5EF4-FFF2-40B4-BE49-F238E27FC236}">
                <a16:creationId xmlns:a16="http://schemas.microsoft.com/office/drawing/2014/main" id="{8C1B1D6E-335B-4C44-81CA-8C6826AFC5F8}"/>
              </a:ext>
            </a:extLst>
          </p:cNvPr>
          <p:cNvGrpSpPr/>
          <p:nvPr/>
        </p:nvGrpSpPr>
        <p:grpSpPr>
          <a:xfrm>
            <a:off x="267844" y="3315388"/>
            <a:ext cx="3772841" cy="2817195"/>
            <a:chOff x="198569" y="3315388"/>
            <a:chExt cx="3772841" cy="2817195"/>
          </a:xfrm>
        </p:grpSpPr>
        <p:pic>
          <p:nvPicPr>
            <p:cNvPr id="203" name="图片 23" descr="图片 23"/>
            <p:cNvPicPr>
              <a:picLocks noChangeAspect="1"/>
            </p:cNvPicPr>
            <p:nvPr/>
          </p:nvPicPr>
          <p:blipFill>
            <a:blip r:embed="rId3"/>
            <a:srcRect l="13276" r="18519"/>
            <a:stretch>
              <a:fillRect/>
            </a:stretch>
          </p:blipFill>
          <p:spPr>
            <a:xfrm>
              <a:off x="198569" y="3335663"/>
              <a:ext cx="3611175" cy="2796920"/>
            </a:xfrm>
            <a:prstGeom prst="rect">
              <a:avLst/>
            </a:prstGeom>
            <a:ln w="12700">
              <a:miter lim="400000"/>
            </a:ln>
          </p:spPr>
        </p:pic>
        <p:sp>
          <p:nvSpPr>
            <p:cNvPr id="205" name="矩形 19"/>
            <p:cNvSpPr/>
            <p:nvPr/>
          </p:nvSpPr>
          <p:spPr>
            <a:xfrm>
              <a:off x="1194006" y="3315388"/>
              <a:ext cx="1652673" cy="525291"/>
            </a:xfrm>
            <a:prstGeom prst="rect">
              <a:avLst/>
            </a:prstGeom>
            <a:gradFill>
              <a:gsLst>
                <a:gs pos="44000">
                  <a:srgbClr val="34E6C0"/>
                </a:gs>
                <a:gs pos="99000">
                  <a:srgbClr val="20DDEF"/>
                </a:gs>
              </a:gsLst>
              <a:lin ang="4800000"/>
            </a:gradFill>
            <a:ln w="12700">
              <a:miter lim="400000"/>
            </a:ln>
          </p:spPr>
          <p:txBody>
            <a:bodyPr lIns="45719" rIns="45719" anchor="ctr"/>
            <a:lstStyle/>
            <a:p>
              <a:pPr algn="ctr">
                <a:defRPr>
                  <a:solidFill>
                    <a:srgbClr val="FFFFFF"/>
                  </a:solidFill>
                </a:defRPr>
              </a:pPr>
              <a:endParaRPr/>
            </a:p>
          </p:txBody>
        </p:sp>
        <p:sp>
          <p:nvSpPr>
            <p:cNvPr id="206" name="文本框 29"/>
            <p:cNvSpPr txBox="1"/>
            <p:nvPr/>
          </p:nvSpPr>
          <p:spPr>
            <a:xfrm>
              <a:off x="1312297" y="3352326"/>
              <a:ext cx="1142068" cy="5252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lstStyle/>
            <a:p>
              <a:pPr>
                <a:defRPr sz="1100">
                  <a:solidFill>
                    <a:srgbClr val="FFFFFF"/>
                  </a:solidFill>
                  <a:latin typeface="Gotham-Book"/>
                  <a:ea typeface="Gotham-Book"/>
                  <a:cs typeface="Gotham-Book"/>
                  <a:sym typeface="Gotham Book"/>
                </a:defRPr>
              </a:pPr>
              <a:r>
                <a:rPr>
                  <a:latin typeface="Gotham Bold" panose="02000504050000020004" pitchFamily="2" charset="0"/>
                </a:rPr>
                <a:t>Built-in</a:t>
              </a:r>
            </a:p>
            <a:p>
              <a:pPr>
                <a:defRPr sz="1100">
                  <a:solidFill>
                    <a:srgbClr val="FFFFFF"/>
                  </a:solidFill>
                  <a:latin typeface="Gotham-Book"/>
                  <a:ea typeface="Gotham-Book"/>
                  <a:cs typeface="Gotham-Book"/>
                  <a:sym typeface="Gotham Book"/>
                </a:defRPr>
              </a:pPr>
              <a:r>
                <a:rPr>
                  <a:latin typeface="Gotham Bold" panose="02000504050000020004" pitchFamily="2" charset="0"/>
                </a:rPr>
                <a:t>Bubble Level</a:t>
              </a:r>
            </a:p>
          </p:txBody>
        </p:sp>
        <p:sp>
          <p:nvSpPr>
            <p:cNvPr id="2" name="矩形 19">
              <a:extLst>
                <a:ext uri="{FF2B5EF4-FFF2-40B4-BE49-F238E27FC236}">
                  <a16:creationId xmlns:a16="http://schemas.microsoft.com/office/drawing/2014/main" id="{54D3FB51-2BD0-272C-F676-661B8B06572C}"/>
                </a:ext>
              </a:extLst>
            </p:cNvPr>
            <p:cNvSpPr/>
            <p:nvPr/>
          </p:nvSpPr>
          <p:spPr>
            <a:xfrm>
              <a:off x="1931519" y="4975655"/>
              <a:ext cx="1616428" cy="525291"/>
            </a:xfrm>
            <a:prstGeom prst="rect">
              <a:avLst/>
            </a:prstGeom>
            <a:gradFill>
              <a:gsLst>
                <a:gs pos="44000">
                  <a:srgbClr val="34E6C0"/>
                </a:gs>
                <a:gs pos="99000">
                  <a:srgbClr val="20DDEF"/>
                </a:gs>
              </a:gsLst>
              <a:lin ang="4800000"/>
            </a:gradFill>
            <a:ln w="12700">
              <a:miter lim="400000"/>
            </a:ln>
          </p:spPr>
          <p:txBody>
            <a:bodyPr lIns="45719" rIns="45719" anchor="ctr"/>
            <a:lstStyle/>
            <a:p>
              <a:pPr algn="ctr"/>
              <a:endParaRPr>
                <a:solidFill>
                  <a:srgbClr val="FFFFFF"/>
                </a:solidFill>
              </a:endParaRPr>
            </a:p>
          </p:txBody>
        </p:sp>
        <p:sp>
          <p:nvSpPr>
            <p:cNvPr id="9" name="矩形 19">
              <a:extLst>
                <a:ext uri="{FF2B5EF4-FFF2-40B4-BE49-F238E27FC236}">
                  <a16:creationId xmlns:a16="http://schemas.microsoft.com/office/drawing/2014/main" id="{7801545D-2135-5478-975A-56BDA31A4240}"/>
                </a:ext>
              </a:extLst>
            </p:cNvPr>
            <p:cNvSpPr/>
            <p:nvPr/>
          </p:nvSpPr>
          <p:spPr>
            <a:xfrm>
              <a:off x="300928" y="4249657"/>
              <a:ext cx="878045" cy="372242"/>
            </a:xfrm>
            <a:prstGeom prst="rect">
              <a:avLst/>
            </a:prstGeom>
            <a:gradFill>
              <a:gsLst>
                <a:gs pos="44000">
                  <a:srgbClr val="34E6C0"/>
                </a:gs>
                <a:gs pos="99000">
                  <a:srgbClr val="20DDEF"/>
                </a:gs>
              </a:gsLst>
              <a:lin ang="4800000"/>
            </a:gradFill>
            <a:ln w="12700">
              <a:miter lim="400000"/>
            </a:ln>
          </p:spPr>
          <p:txBody>
            <a:bodyPr lIns="45719" rIns="45719" anchor="ctr"/>
            <a:lstStyle/>
            <a:p>
              <a:pPr algn="ctr"/>
              <a:endParaRPr>
                <a:solidFill>
                  <a:srgbClr val="FFFFFF"/>
                </a:solidFill>
              </a:endParaRPr>
            </a:p>
          </p:txBody>
        </p:sp>
        <p:sp>
          <p:nvSpPr>
            <p:cNvPr id="10" name="文本框 29">
              <a:extLst>
                <a:ext uri="{FF2B5EF4-FFF2-40B4-BE49-F238E27FC236}">
                  <a16:creationId xmlns:a16="http://schemas.microsoft.com/office/drawing/2014/main" id="{DCDFAE2B-A9EB-F205-43E8-1A480D514B79}"/>
                </a:ext>
              </a:extLst>
            </p:cNvPr>
            <p:cNvSpPr txBox="1"/>
            <p:nvPr/>
          </p:nvSpPr>
          <p:spPr>
            <a:xfrm>
              <a:off x="404803" y="4303080"/>
              <a:ext cx="878044" cy="3722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lstStyle/>
            <a:p>
              <a:pPr>
                <a:defRPr sz="1100">
                  <a:solidFill>
                    <a:srgbClr val="FFFFFF"/>
                  </a:solidFill>
                  <a:latin typeface="Gotham-Book"/>
                  <a:ea typeface="Gotham-Book"/>
                  <a:cs typeface="Gotham-Book"/>
                  <a:sym typeface="Gotham Book"/>
                </a:defRPr>
              </a:pPr>
              <a:r>
                <a:rPr lang="en-US" sz="1100">
                  <a:latin typeface="Gotham Bold" panose="02000504050000020004" pitchFamily="2" charset="0"/>
                </a:rPr>
                <a:t>Scale</a:t>
              </a:r>
              <a:endParaRPr sz="1100">
                <a:latin typeface="Gotham Bold" panose="02000504050000020004" pitchFamily="2" charset="0"/>
              </a:endParaRPr>
            </a:p>
          </p:txBody>
        </p:sp>
        <p:sp>
          <p:nvSpPr>
            <p:cNvPr id="15" name="矩形 14">
              <a:extLst>
                <a:ext uri="{FF2B5EF4-FFF2-40B4-BE49-F238E27FC236}">
                  <a16:creationId xmlns:a16="http://schemas.microsoft.com/office/drawing/2014/main" id="{AAC040C7-4C35-6930-925A-22313C45F9D0}"/>
                </a:ext>
              </a:extLst>
            </p:cNvPr>
            <p:cNvSpPr/>
            <p:nvPr/>
          </p:nvSpPr>
          <p:spPr>
            <a:xfrm>
              <a:off x="2520407" y="3513781"/>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sp>
          <p:nvSpPr>
            <p:cNvPr id="17" name="矩形 16">
              <a:extLst>
                <a:ext uri="{FF2B5EF4-FFF2-40B4-BE49-F238E27FC236}">
                  <a16:creationId xmlns:a16="http://schemas.microsoft.com/office/drawing/2014/main" id="{45D62C4E-8B61-9358-7041-07291E6235E7}"/>
                </a:ext>
              </a:extLst>
            </p:cNvPr>
            <p:cNvSpPr/>
            <p:nvPr/>
          </p:nvSpPr>
          <p:spPr>
            <a:xfrm>
              <a:off x="2520407" y="3990077"/>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cxnSp>
          <p:nvCxnSpPr>
            <p:cNvPr id="19" name="直接连接符 18">
              <a:extLst>
                <a:ext uri="{FF2B5EF4-FFF2-40B4-BE49-F238E27FC236}">
                  <a16:creationId xmlns:a16="http://schemas.microsoft.com/office/drawing/2014/main" id="{BC5600BD-58ED-2A27-2F60-23C27C6D89EC}"/>
                </a:ext>
              </a:extLst>
            </p:cNvPr>
            <p:cNvCxnSpPr>
              <a:cxnSpLocks/>
              <a:stCxn id="15" idx="2"/>
            </p:cNvCxnSpPr>
            <p:nvPr/>
          </p:nvCxnSpPr>
          <p:spPr>
            <a:xfrm>
              <a:off x="2580732" y="3634431"/>
              <a:ext cx="0" cy="355646"/>
            </a:xfrm>
            <a:prstGeom prst="line">
              <a:avLst/>
            </a:prstGeom>
            <a:noFill/>
            <a:ln w="19050" cap="flat">
              <a:solidFill>
                <a:schemeClr val="tx1">
                  <a:lumMod val="85000"/>
                  <a:lumOff val="15000"/>
                </a:schemeClr>
              </a:solidFill>
              <a:prstDash val="solid"/>
              <a:miter lim="800000"/>
            </a:ln>
            <a:effectLst/>
            <a:sp3d/>
          </p:spPr>
          <p:style>
            <a:lnRef idx="0">
              <a:scrgbClr r="0" g="0" b="0"/>
            </a:lnRef>
            <a:fillRef idx="0">
              <a:scrgbClr r="0" g="0" b="0"/>
            </a:fillRef>
            <a:effectRef idx="0">
              <a:scrgbClr r="0" g="0" b="0"/>
            </a:effectRef>
            <a:fontRef idx="none"/>
          </p:style>
        </p:cxnSp>
        <p:sp>
          <p:nvSpPr>
            <p:cNvPr id="21" name="矩形 20">
              <a:extLst>
                <a:ext uri="{FF2B5EF4-FFF2-40B4-BE49-F238E27FC236}">
                  <a16:creationId xmlns:a16="http://schemas.microsoft.com/office/drawing/2014/main" id="{5468EAA2-D57C-28B5-8D20-11B2C9CD1636}"/>
                </a:ext>
              </a:extLst>
            </p:cNvPr>
            <p:cNvSpPr/>
            <p:nvPr/>
          </p:nvSpPr>
          <p:spPr>
            <a:xfrm>
              <a:off x="959119" y="4376849"/>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sp>
          <p:nvSpPr>
            <p:cNvPr id="22" name="矩形 21">
              <a:extLst>
                <a:ext uri="{FF2B5EF4-FFF2-40B4-BE49-F238E27FC236}">
                  <a16:creationId xmlns:a16="http://schemas.microsoft.com/office/drawing/2014/main" id="{F0C24F9C-CFF0-CA33-5E5C-0E40676858A1}"/>
                </a:ext>
              </a:extLst>
            </p:cNvPr>
            <p:cNvSpPr/>
            <p:nvPr/>
          </p:nvSpPr>
          <p:spPr>
            <a:xfrm>
              <a:off x="1360530" y="4375453"/>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cxnSp>
          <p:nvCxnSpPr>
            <p:cNvPr id="23" name="直接连接符 22">
              <a:extLst>
                <a:ext uri="{FF2B5EF4-FFF2-40B4-BE49-F238E27FC236}">
                  <a16:creationId xmlns:a16="http://schemas.microsoft.com/office/drawing/2014/main" id="{FF81880A-1BB5-112A-26E4-282F97B12D09}"/>
                </a:ext>
              </a:extLst>
            </p:cNvPr>
            <p:cNvCxnSpPr>
              <a:cxnSpLocks/>
              <a:stCxn id="21" idx="3"/>
              <a:endCxn id="22" idx="1"/>
            </p:cNvCxnSpPr>
            <p:nvPr/>
          </p:nvCxnSpPr>
          <p:spPr>
            <a:xfrm flipV="1">
              <a:off x="1079769" y="4435778"/>
              <a:ext cx="280761" cy="1396"/>
            </a:xfrm>
            <a:prstGeom prst="line">
              <a:avLst/>
            </a:prstGeom>
            <a:noFill/>
            <a:ln w="19050" cap="flat">
              <a:solidFill>
                <a:schemeClr val="tx1">
                  <a:lumMod val="85000"/>
                  <a:lumOff val="15000"/>
                </a:schemeClr>
              </a:solidFill>
              <a:prstDash val="solid"/>
              <a:miter lim="800000"/>
            </a:ln>
            <a:effectLst/>
            <a:sp3d/>
          </p:spPr>
          <p:style>
            <a:lnRef idx="0">
              <a:scrgbClr r="0" g="0" b="0"/>
            </a:lnRef>
            <a:fillRef idx="0">
              <a:scrgbClr r="0" g="0" b="0"/>
            </a:fillRef>
            <a:effectRef idx="0">
              <a:scrgbClr r="0" g="0" b="0"/>
            </a:effectRef>
            <a:fontRef idx="none"/>
          </p:style>
        </p:cxnSp>
        <p:sp>
          <p:nvSpPr>
            <p:cNvPr id="28" name="矩形 27">
              <a:extLst>
                <a:ext uri="{FF2B5EF4-FFF2-40B4-BE49-F238E27FC236}">
                  <a16:creationId xmlns:a16="http://schemas.microsoft.com/office/drawing/2014/main" id="{34479E2A-917D-EA67-89BF-EDC5DF807094}"/>
                </a:ext>
              </a:extLst>
            </p:cNvPr>
            <p:cNvSpPr/>
            <p:nvPr/>
          </p:nvSpPr>
          <p:spPr>
            <a:xfrm>
              <a:off x="2149217" y="4621896"/>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sp>
          <p:nvSpPr>
            <p:cNvPr id="29" name="矩形 28">
              <a:extLst>
                <a:ext uri="{FF2B5EF4-FFF2-40B4-BE49-F238E27FC236}">
                  <a16:creationId xmlns:a16="http://schemas.microsoft.com/office/drawing/2014/main" id="{A2306BA7-79D9-6CC0-F74E-29099ADB878A}"/>
                </a:ext>
              </a:extLst>
            </p:cNvPr>
            <p:cNvSpPr/>
            <p:nvPr/>
          </p:nvSpPr>
          <p:spPr>
            <a:xfrm>
              <a:off x="2149217" y="5171015"/>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cxnSp>
          <p:nvCxnSpPr>
            <p:cNvPr id="30" name="直接连接符 29">
              <a:extLst>
                <a:ext uri="{FF2B5EF4-FFF2-40B4-BE49-F238E27FC236}">
                  <a16:creationId xmlns:a16="http://schemas.microsoft.com/office/drawing/2014/main" id="{CDA4B8C4-C749-44A8-3CD6-DACCE2ED896C}"/>
                </a:ext>
              </a:extLst>
            </p:cNvPr>
            <p:cNvCxnSpPr>
              <a:cxnSpLocks/>
              <a:stCxn id="28" idx="2"/>
              <a:endCxn id="29" idx="0"/>
            </p:cNvCxnSpPr>
            <p:nvPr/>
          </p:nvCxnSpPr>
          <p:spPr>
            <a:xfrm>
              <a:off x="2209542" y="4742546"/>
              <a:ext cx="0" cy="428469"/>
            </a:xfrm>
            <a:prstGeom prst="line">
              <a:avLst/>
            </a:prstGeom>
            <a:noFill/>
            <a:ln w="19050" cap="flat">
              <a:solidFill>
                <a:schemeClr val="tx1">
                  <a:lumMod val="85000"/>
                  <a:lumOff val="15000"/>
                </a:schemeClr>
              </a:solidFill>
              <a:prstDash val="solid"/>
              <a:miter lim="800000"/>
            </a:ln>
            <a:effectLst/>
            <a:sp3d/>
          </p:spPr>
          <p:style>
            <a:lnRef idx="0">
              <a:scrgbClr r="0" g="0" b="0"/>
            </a:lnRef>
            <a:fillRef idx="0">
              <a:scrgbClr r="0" g="0" b="0"/>
            </a:fillRef>
            <a:effectRef idx="0">
              <a:scrgbClr r="0" g="0" b="0"/>
            </a:effectRef>
            <a:fontRef idx="none"/>
          </p:style>
        </p:cxnSp>
        <p:sp>
          <p:nvSpPr>
            <p:cNvPr id="33" name="矩形 32">
              <a:extLst>
                <a:ext uri="{FF2B5EF4-FFF2-40B4-BE49-F238E27FC236}">
                  <a16:creationId xmlns:a16="http://schemas.microsoft.com/office/drawing/2014/main" id="{35288497-ECEF-F211-2234-8FBC72FD9FA9}"/>
                </a:ext>
              </a:extLst>
            </p:cNvPr>
            <p:cNvSpPr/>
            <p:nvPr/>
          </p:nvSpPr>
          <p:spPr>
            <a:xfrm>
              <a:off x="1514915" y="4621896"/>
              <a:ext cx="120650" cy="120650"/>
            </a:xfrm>
            <a:prstGeom prst="rect">
              <a:avLst/>
            </a:prstGeom>
            <a:solidFill>
              <a:schemeClr val="tx1">
                <a:lumMod val="85000"/>
                <a:lumOff val="15000"/>
              </a:schemeClr>
            </a:solidFill>
            <a:ln w="1905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zh-CN" altLang="en-US" sz="1800" b="0" i="0" u="none" strike="noStrike" cap="none" spc="0" normalizeH="0" baseline="0">
                <a:ln>
                  <a:noFill/>
                </a:ln>
                <a:solidFill>
                  <a:srgbClr val="000000"/>
                </a:solidFill>
                <a:effectLst/>
                <a:uFillTx/>
                <a:latin typeface="+mn-lt"/>
                <a:ea typeface="+mn-ea"/>
                <a:cs typeface="+mn-cs"/>
                <a:sym typeface="等线"/>
              </a:endParaRPr>
            </a:p>
          </p:txBody>
        </p:sp>
        <p:cxnSp>
          <p:nvCxnSpPr>
            <p:cNvPr id="39" name="连接符: 肘形 38">
              <a:extLst>
                <a:ext uri="{FF2B5EF4-FFF2-40B4-BE49-F238E27FC236}">
                  <a16:creationId xmlns:a16="http://schemas.microsoft.com/office/drawing/2014/main" id="{9292066C-7468-19B9-45FB-9B3922088729}"/>
                </a:ext>
              </a:extLst>
            </p:cNvPr>
            <p:cNvCxnSpPr>
              <a:stCxn id="33" idx="2"/>
            </p:cNvCxnSpPr>
            <p:nvPr/>
          </p:nvCxnSpPr>
          <p:spPr>
            <a:xfrm rot="16200000" flipH="1">
              <a:off x="1617280" y="4700505"/>
              <a:ext cx="483958" cy="568039"/>
            </a:xfrm>
            <a:prstGeom prst="bentConnector2">
              <a:avLst/>
            </a:prstGeom>
            <a:noFill/>
            <a:ln w="19050" cap="flat">
              <a:solidFill>
                <a:schemeClr val="tx1">
                  <a:lumMod val="85000"/>
                  <a:lumOff val="15000"/>
                </a:schemeClr>
              </a:solidFill>
              <a:prstDash val="solid"/>
              <a:miter lim="800000"/>
            </a:ln>
            <a:effectLst/>
            <a:sp3d/>
          </p:spPr>
          <p:style>
            <a:lnRef idx="0">
              <a:scrgbClr r="0" g="0" b="0"/>
            </a:lnRef>
            <a:fillRef idx="0">
              <a:scrgbClr r="0" g="0" b="0"/>
            </a:fillRef>
            <a:effectRef idx="0">
              <a:scrgbClr r="0" g="0" b="0"/>
            </a:effectRef>
            <a:fontRef idx="none"/>
          </p:style>
        </p:cxnSp>
        <p:sp>
          <p:nvSpPr>
            <p:cNvPr id="223" name="文本框 36"/>
            <p:cNvSpPr txBox="1"/>
            <p:nvPr/>
          </p:nvSpPr>
          <p:spPr>
            <a:xfrm>
              <a:off x="2319396" y="5032382"/>
              <a:ext cx="1652014" cy="4308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defRPr sz="1100">
                  <a:solidFill>
                    <a:srgbClr val="FFFFFF"/>
                  </a:solidFill>
                  <a:latin typeface="Gotham-Book"/>
                  <a:ea typeface="Gotham-Book"/>
                  <a:cs typeface="Gotham-Book"/>
                  <a:sym typeface="Gotham Book"/>
                </a:defRPr>
              </a:pPr>
              <a:r>
                <a:rPr lang="fr-FR">
                  <a:latin typeface="Gotham Bold" panose="02000504050000020004" pitchFamily="2" charset="0"/>
                </a:rPr>
                <a:t>Indication of</a:t>
              </a:r>
              <a:endParaRPr lang="en-US">
                <a:latin typeface="Gotham Bold" panose="02000504050000020004" pitchFamily="2" charset="0"/>
              </a:endParaRPr>
            </a:p>
            <a:p>
              <a:pPr>
                <a:defRPr sz="1100">
                  <a:solidFill>
                    <a:srgbClr val="FFFFFF"/>
                  </a:solidFill>
                  <a:latin typeface="Gotham-Book"/>
                  <a:ea typeface="Gotham-Book"/>
                  <a:cs typeface="Gotham-Book"/>
                  <a:sym typeface="Gotham Book"/>
                </a:defRPr>
              </a:pPr>
              <a:r>
                <a:rPr lang="en-US" altLang="zh-CN">
                  <a:latin typeface="Gotham Bold" panose="02000504050000020004" pitchFamily="2" charset="0"/>
                </a:rPr>
                <a:t>J</a:t>
              </a:r>
              <a:r>
                <a:rPr lang="fr-FR">
                  <a:latin typeface="Gotham Bold" panose="02000504050000020004" pitchFamily="2" charset="0"/>
                </a:rPr>
                <a:t>oint </a:t>
              </a:r>
              <a:r>
                <a:rPr lang="en-US" altLang="zh-CN">
                  <a:latin typeface="Gotham Bold" panose="02000504050000020004" pitchFamily="2" charset="0"/>
                </a:rPr>
                <a:t>P</a:t>
              </a:r>
              <a:r>
                <a:rPr lang="fr-FR">
                  <a:latin typeface="Gotham Bold" panose="02000504050000020004" pitchFamily="2" charset="0"/>
                </a:rPr>
                <a:t>osition</a:t>
              </a:r>
              <a:endParaRPr>
                <a:latin typeface="Gotham Bold" panose="02000504050000020004" pitchFamily="2" charset="0"/>
              </a:endParaRPr>
            </a:p>
          </p:txBody>
        </p:sp>
      </p:grpSp>
      <p:grpSp>
        <p:nvGrpSpPr>
          <p:cNvPr id="6" name="组合 5">
            <a:extLst>
              <a:ext uri="{FF2B5EF4-FFF2-40B4-BE49-F238E27FC236}">
                <a16:creationId xmlns:a16="http://schemas.microsoft.com/office/drawing/2014/main" id="{89E63E00-91BB-E34B-A8F1-EA7DEF710895}"/>
              </a:ext>
            </a:extLst>
          </p:cNvPr>
          <p:cNvGrpSpPr/>
          <p:nvPr/>
        </p:nvGrpSpPr>
        <p:grpSpPr>
          <a:xfrm>
            <a:off x="3606639" y="3168265"/>
            <a:ext cx="5215303" cy="2965655"/>
            <a:chOff x="3606639" y="3168265"/>
            <a:chExt cx="5215303" cy="2965655"/>
          </a:xfrm>
        </p:grpSpPr>
        <p:pic>
          <p:nvPicPr>
            <p:cNvPr id="8" name="图片 7">
              <a:extLst>
                <a:ext uri="{FF2B5EF4-FFF2-40B4-BE49-F238E27FC236}">
                  <a16:creationId xmlns:a16="http://schemas.microsoft.com/office/drawing/2014/main" id="{9FCFD2D9-4641-F840-A80F-B63CF6E2CE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6639" y="3200312"/>
              <a:ext cx="5215303" cy="2933608"/>
            </a:xfrm>
            <a:prstGeom prst="rect">
              <a:avLst/>
            </a:prstGeom>
          </p:spPr>
        </p:pic>
        <p:sp>
          <p:nvSpPr>
            <p:cNvPr id="214" name="矩形 19"/>
            <p:cNvSpPr/>
            <p:nvPr/>
          </p:nvSpPr>
          <p:spPr>
            <a:xfrm>
              <a:off x="5242427" y="3168265"/>
              <a:ext cx="528509" cy="472441"/>
            </a:xfrm>
            <a:prstGeom prst="rect">
              <a:avLst/>
            </a:prstGeom>
            <a:gradFill>
              <a:gsLst>
                <a:gs pos="44000">
                  <a:srgbClr val="34E6C0"/>
                </a:gs>
                <a:gs pos="99000">
                  <a:srgbClr val="20DDEF"/>
                </a:gs>
              </a:gsLst>
              <a:lin ang="4800000"/>
            </a:gradFill>
            <a:ln w="12700">
              <a:miter lim="400000"/>
            </a:ln>
          </p:spPr>
          <p:txBody>
            <a:bodyPr lIns="45719" rIns="45719" anchor="ctr"/>
            <a:lstStyle/>
            <a:p>
              <a:pPr algn="ctr"/>
              <a:endParaRPr>
                <a:solidFill>
                  <a:srgbClr val="FFFFFF"/>
                </a:solidFill>
              </a:endParaRPr>
            </a:p>
          </p:txBody>
        </p:sp>
        <p:sp>
          <p:nvSpPr>
            <p:cNvPr id="224" name="文本框 70"/>
            <p:cNvSpPr txBox="1"/>
            <p:nvPr/>
          </p:nvSpPr>
          <p:spPr>
            <a:xfrm>
              <a:off x="5269343" y="3219820"/>
              <a:ext cx="1005787" cy="3693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a:solidFill>
                    <a:srgbClr val="FFFFFF"/>
                  </a:solidFill>
                  <a:latin typeface="Gotham Bold"/>
                  <a:ea typeface="Gotham Bold"/>
                  <a:cs typeface="Gotham Bold"/>
                  <a:sym typeface="Gotham Bold"/>
                </a:defRPr>
              </a:lvl1pPr>
            </a:lstStyle>
            <a:p>
              <a:r>
                <a:rPr dirty="0">
                  <a:latin typeface="Gotham Bold" panose="02000504050000020004" pitchFamily="2" charset="0"/>
                </a:rPr>
                <a:t>85°</a:t>
              </a:r>
            </a:p>
          </p:txBody>
        </p:sp>
        <p:sp>
          <p:nvSpPr>
            <p:cNvPr id="48" name="矩形 19">
              <a:extLst>
                <a:ext uri="{FF2B5EF4-FFF2-40B4-BE49-F238E27FC236}">
                  <a16:creationId xmlns:a16="http://schemas.microsoft.com/office/drawing/2014/main" id="{5DBB7696-7BAE-A841-B0FD-625DD766A472}"/>
                </a:ext>
              </a:extLst>
            </p:cNvPr>
            <p:cNvSpPr/>
            <p:nvPr/>
          </p:nvSpPr>
          <p:spPr>
            <a:xfrm>
              <a:off x="5527854" y="4066859"/>
              <a:ext cx="528509" cy="472441"/>
            </a:xfrm>
            <a:prstGeom prst="rect">
              <a:avLst/>
            </a:prstGeom>
            <a:gradFill>
              <a:gsLst>
                <a:gs pos="44000">
                  <a:srgbClr val="34E6C0"/>
                </a:gs>
                <a:gs pos="99000">
                  <a:srgbClr val="20DDEF"/>
                </a:gs>
              </a:gsLst>
              <a:lin ang="4800000"/>
            </a:gradFill>
            <a:ln w="12700">
              <a:miter lim="400000"/>
            </a:ln>
          </p:spPr>
          <p:txBody>
            <a:bodyPr lIns="45719" rIns="45719" anchor="ctr"/>
            <a:lstStyle/>
            <a:p>
              <a:pPr algn="ctr"/>
              <a:endParaRPr>
                <a:solidFill>
                  <a:srgbClr val="FFFFFF"/>
                </a:solidFill>
              </a:endParaRPr>
            </a:p>
          </p:txBody>
        </p:sp>
        <p:sp>
          <p:nvSpPr>
            <p:cNvPr id="226" name="文本框 72"/>
            <p:cNvSpPr txBox="1"/>
            <p:nvPr/>
          </p:nvSpPr>
          <p:spPr>
            <a:xfrm>
              <a:off x="5548748" y="4130712"/>
              <a:ext cx="528510" cy="3693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a:solidFill>
                    <a:srgbClr val="FFFFFF"/>
                  </a:solidFill>
                  <a:latin typeface="Gotham Bold"/>
                  <a:ea typeface="Gotham Bold"/>
                  <a:cs typeface="Gotham Bold"/>
                  <a:sym typeface="Gotham Bold"/>
                </a:defRPr>
              </a:lvl1pPr>
            </a:lstStyle>
            <a:p>
              <a:r>
                <a:rPr dirty="0">
                  <a:latin typeface="Gotham Bold" panose="02000504050000020004" pitchFamily="2" charset="0"/>
                </a:rPr>
                <a:t>60°</a:t>
              </a:r>
            </a:p>
          </p:txBody>
        </p:sp>
      </p:grpSp>
      <p:pic>
        <p:nvPicPr>
          <p:cNvPr id="13" name="图片 12">
            <a:extLst>
              <a:ext uri="{FF2B5EF4-FFF2-40B4-BE49-F238E27FC236}">
                <a16:creationId xmlns:a16="http://schemas.microsoft.com/office/drawing/2014/main" id="{C9D416A6-3451-164D-915C-5036150C01F2}"/>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311972" y="1759323"/>
            <a:ext cx="3051004" cy="4582157"/>
          </a:xfrm>
          <a:prstGeom prst="rect">
            <a:avLst/>
          </a:prstGeom>
        </p:spPr>
      </p:pic>
      <p:grpSp>
        <p:nvGrpSpPr>
          <p:cNvPr id="5" name="组合 4">
            <a:extLst>
              <a:ext uri="{FF2B5EF4-FFF2-40B4-BE49-F238E27FC236}">
                <a16:creationId xmlns:a16="http://schemas.microsoft.com/office/drawing/2014/main" id="{5E6C6C77-65B9-D74F-9F7D-54628976FAD6}"/>
              </a:ext>
            </a:extLst>
          </p:cNvPr>
          <p:cNvGrpSpPr/>
          <p:nvPr/>
        </p:nvGrpSpPr>
        <p:grpSpPr>
          <a:xfrm>
            <a:off x="8488616" y="2106728"/>
            <a:ext cx="2267329" cy="630934"/>
            <a:chOff x="8488616" y="2106728"/>
            <a:chExt cx="2267329" cy="630934"/>
          </a:xfrm>
        </p:grpSpPr>
        <p:sp>
          <p:nvSpPr>
            <p:cNvPr id="16" name="文本框 76">
              <a:extLst>
                <a:ext uri="{FF2B5EF4-FFF2-40B4-BE49-F238E27FC236}">
                  <a16:creationId xmlns:a16="http://schemas.microsoft.com/office/drawing/2014/main" id="{FD1780A9-9C04-50D7-114F-51E5B8988BC5}"/>
                </a:ext>
              </a:extLst>
            </p:cNvPr>
            <p:cNvSpPr txBox="1"/>
            <p:nvPr/>
          </p:nvSpPr>
          <p:spPr>
            <a:xfrm>
              <a:off x="8488616" y="2106728"/>
              <a:ext cx="2188592" cy="3693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000" b="1">
                  <a:solidFill>
                    <a:srgbClr val="1F94D2"/>
                  </a:solidFill>
                  <a:latin typeface="Gotham Bold"/>
                  <a:ea typeface="Gotham Bold"/>
                  <a:cs typeface="Gotham Bold"/>
                  <a:sym typeface="Gotham Bold"/>
                </a:defRPr>
              </a:lvl1pPr>
            </a:lstStyle>
            <a:p>
              <a:r>
                <a:rPr lang="en" sz="1800" dirty="0">
                  <a:solidFill>
                    <a:srgbClr val="000000"/>
                  </a:solidFill>
                  <a:latin typeface="Gotham Bold" panose="02000604030000020004" pitchFamily="2" charset="0"/>
                </a:rPr>
                <a:t>Room for Tools</a:t>
              </a:r>
              <a:endParaRPr sz="1800" dirty="0">
                <a:solidFill>
                  <a:srgbClr val="000000"/>
                </a:solidFill>
                <a:latin typeface="Gotham Bold" panose="02000604030000020004" pitchFamily="2" charset="0"/>
              </a:endParaRPr>
            </a:p>
          </p:txBody>
        </p:sp>
        <p:sp>
          <p:nvSpPr>
            <p:cNvPr id="60" name="文本框 77">
              <a:extLst>
                <a:ext uri="{FF2B5EF4-FFF2-40B4-BE49-F238E27FC236}">
                  <a16:creationId xmlns:a16="http://schemas.microsoft.com/office/drawing/2014/main" id="{5E2EDD5A-CCB6-75E4-C0DF-D43957279BF4}"/>
                </a:ext>
              </a:extLst>
            </p:cNvPr>
            <p:cNvSpPr txBox="1"/>
            <p:nvPr/>
          </p:nvSpPr>
          <p:spPr>
            <a:xfrm>
              <a:off x="8488616" y="2476056"/>
              <a:ext cx="2267329" cy="2616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1200">
                  <a:latin typeface="Gotham-Book"/>
                  <a:ea typeface="Gotham-Book"/>
                  <a:cs typeface="Gotham-Book"/>
                  <a:sym typeface="Gotham Book"/>
                </a:defRPr>
              </a:lvl1pPr>
            </a:lstStyle>
            <a:p>
              <a:r>
                <a:rPr sz="1100" b="1">
                  <a:solidFill>
                    <a:srgbClr val="767676"/>
                  </a:solidFill>
                  <a:latin typeface="GOTHAM-BOOK" panose="02000604030000020004" pitchFamily="2" charset="0"/>
                </a:rPr>
                <a:t>More space for a wrench</a:t>
              </a:r>
            </a:p>
          </p:txBody>
        </p:sp>
      </p:gr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fade">
                                      <p:cBhvr>
                                        <p:cTn id="19" dur="1000"/>
                                        <p:tgtEl>
                                          <p:spTgt spid="40"/>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1000"/>
                                        <p:tgtEl>
                                          <p:spTgt spid="4"/>
                                        </p:tgtEl>
                                      </p:cBhvr>
                                    </p:animEffect>
                                  </p:childTnLst>
                                </p:cTn>
                              </p:par>
                            </p:childTnLst>
                          </p:cTn>
                        </p:par>
                        <p:par>
                          <p:cTn id="24" fill="hold">
                            <p:stCondLst>
                              <p:cond delay="5000"/>
                            </p:stCondLst>
                            <p:childTnLst>
                              <p:par>
                                <p:cTn id="25" presetID="10" presetClass="entr" presetSubtype="0"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childTnLst>
                                </p:cTn>
                              </p:par>
                            </p:childTnLst>
                          </p:cTn>
                        </p:par>
                        <p:par>
                          <p:cTn id="28" fill="hold">
                            <p:stCondLst>
                              <p:cond delay="6000"/>
                            </p:stCondLst>
                            <p:childTnLst>
                              <p:par>
                                <p:cTn id="29" presetID="10" presetClass="entr" presetSubtype="0" fill="hold" grpId="0" nodeType="afterEffect">
                                  <p:stCondLst>
                                    <p:cond delay="0"/>
                                  </p:stCondLst>
                                  <p:childTnLst>
                                    <p:set>
                                      <p:cBhvr>
                                        <p:cTn id="30" dur="1" fill="hold">
                                          <p:stCondLst>
                                            <p:cond delay="0"/>
                                          </p:stCondLst>
                                        </p:cTn>
                                        <p:tgtEl>
                                          <p:spTgt spid="41"/>
                                        </p:tgtEl>
                                        <p:attrNameLst>
                                          <p:attrName>style.visibility</p:attrName>
                                        </p:attrNameLst>
                                      </p:cBhvr>
                                      <p:to>
                                        <p:strVal val="visible"/>
                                      </p:to>
                                    </p:set>
                                    <p:animEffect transition="in" filter="fade">
                                      <p:cBhvr>
                                        <p:cTn id="31" dur="1000"/>
                                        <p:tgtEl>
                                          <p:spTgt spid="41"/>
                                        </p:tgtEl>
                                      </p:cBhvr>
                                    </p:animEffect>
                                  </p:childTnLst>
                                </p:cTn>
                              </p:par>
                            </p:childTnLst>
                          </p:cTn>
                        </p:par>
                        <p:par>
                          <p:cTn id="32" fill="hold">
                            <p:stCondLst>
                              <p:cond delay="7000"/>
                            </p:stCondLst>
                            <p:childTnLst>
                              <p:par>
                                <p:cTn id="33" presetID="10" presetClass="entr" presetSubtype="0"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childTnLst>
                                </p:cTn>
                              </p:par>
                            </p:childTnLst>
                          </p:cTn>
                        </p:par>
                        <p:par>
                          <p:cTn id="36" fill="hold">
                            <p:stCondLst>
                              <p:cond delay="8000"/>
                            </p:stCondLst>
                            <p:childTnLst>
                              <p:par>
                                <p:cTn id="37" presetID="10" presetClass="entr" presetSubtype="0" fill="hold"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40" grpId="0" animBg="1"/>
      <p:bldP spid="4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8D142ED7-B1D8-4E41-8ABC-230E4C18AE3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420" name="文本框 10"/>
          <p:cNvSpPr txBox="1"/>
          <p:nvPr/>
        </p:nvSpPr>
        <p:spPr>
          <a:xfrm>
            <a:off x="729777" y="1523780"/>
            <a:ext cx="2917075" cy="5232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000">
                <a:solidFill>
                  <a:srgbClr val="1F94D2"/>
                </a:solidFill>
                <a:latin typeface="Gotham-Black"/>
                <a:ea typeface="Gotham-Black"/>
                <a:cs typeface="Gotham-Black"/>
                <a:sym typeface="Gotham Black"/>
              </a:defRPr>
            </a:lvl1pPr>
          </a:lstStyle>
          <a:p>
            <a:r>
              <a:rPr lang="en" sz="2800" b="1" dirty="0">
                <a:solidFill>
                  <a:schemeClr val="tx1">
                    <a:lumMod val="95000"/>
                    <a:lumOff val="5000"/>
                  </a:schemeClr>
                </a:solidFill>
                <a:latin typeface="Gotham Bold" panose="02000604030000020004" pitchFamily="2" charset="0"/>
              </a:rPr>
              <a:t>Wire Tunnel</a:t>
            </a:r>
          </a:p>
        </p:txBody>
      </p:sp>
      <p:pic>
        <p:nvPicPr>
          <p:cNvPr id="5" name="图片 4">
            <a:extLst>
              <a:ext uri="{FF2B5EF4-FFF2-40B4-BE49-F238E27FC236}">
                <a16:creationId xmlns:a16="http://schemas.microsoft.com/office/drawing/2014/main" id="{D8716072-4C6A-F047-9D7A-07D020CAA17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762541" y="-1076420"/>
            <a:ext cx="10663117" cy="8205916"/>
          </a:xfrm>
          <a:prstGeom prst="rect">
            <a:avLst/>
          </a:prstGeom>
        </p:spPr>
      </p:pic>
      <p:pic>
        <p:nvPicPr>
          <p:cNvPr id="1423" name="图片 9" descr="图片 9"/>
          <p:cNvPicPr>
            <a:picLocks noChangeAspect="1"/>
          </p:cNvPicPr>
          <p:nvPr/>
        </p:nvPicPr>
        <p:blipFill>
          <a:blip r:embed="rId4"/>
          <a:srcRect l="39033"/>
          <a:stretch>
            <a:fillRect/>
          </a:stretch>
        </p:blipFill>
        <p:spPr>
          <a:xfrm>
            <a:off x="9356969" y="-7269541"/>
            <a:ext cx="7038841" cy="6494267"/>
          </a:xfrm>
          <a:prstGeom prst="rect">
            <a:avLst/>
          </a:prstGeom>
          <a:ln w="12700">
            <a:miter lim="400000"/>
          </a:ln>
        </p:spPr>
      </p:pic>
      <p:sp>
        <p:nvSpPr>
          <p:cNvPr id="1429" name="文本框 5"/>
          <p:cNvSpPr txBox="1"/>
          <p:nvPr/>
        </p:nvSpPr>
        <p:spPr>
          <a:xfrm>
            <a:off x="729777" y="1960028"/>
            <a:ext cx="2661032" cy="3077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b="1">
                <a:latin typeface="Gotham Bold"/>
                <a:ea typeface="Gotham Bold"/>
                <a:cs typeface="Gotham Bold"/>
                <a:sym typeface="Gotham Bold"/>
              </a:defRPr>
            </a:lvl1pPr>
          </a:lstStyle>
          <a:p>
            <a:r>
              <a:rPr sz="1400" dirty="0">
                <a:solidFill>
                  <a:srgbClr val="5E5E5E"/>
                </a:solidFill>
                <a:latin typeface="Gotham Bold" panose="02000604030000020004" pitchFamily="2" charset="0"/>
                <a:ea typeface="+mn-ea"/>
                <a:sym typeface="等线" panose="02010600030101010101" charset="-122"/>
              </a:rPr>
              <a:t>Easier Wiring</a:t>
            </a:r>
          </a:p>
        </p:txBody>
      </p:sp>
      <p:sp>
        <p:nvSpPr>
          <p:cNvPr id="1430" name="矩形 6"/>
          <p:cNvSpPr/>
          <p:nvPr/>
        </p:nvSpPr>
        <p:spPr>
          <a:xfrm>
            <a:off x="778948" y="2573174"/>
            <a:ext cx="2984536" cy="3739219"/>
          </a:xfrm>
          <a:prstGeom prst="rect">
            <a:avLst/>
          </a:prstGeom>
          <a:gradFill>
            <a:gsLst>
              <a:gs pos="0">
                <a:srgbClr val="F1F1F2"/>
              </a:gs>
              <a:gs pos="100000">
                <a:srgbClr val="D9D9D9"/>
              </a:gs>
            </a:gsLst>
            <a:lin ang="1800000"/>
          </a:gradFill>
          <a:ln w="12700">
            <a:miter lim="400000"/>
          </a:ln>
        </p:spPr>
        <p:txBody>
          <a:bodyPr lIns="45719" rIns="45719"/>
          <a:lstStyle/>
          <a:p>
            <a:endParaRPr/>
          </a:p>
        </p:txBody>
      </p:sp>
      <p:pic>
        <p:nvPicPr>
          <p:cNvPr id="1431" name="图片 33" descr="图片 33"/>
          <p:cNvPicPr>
            <a:picLocks noChangeAspect="1"/>
          </p:cNvPicPr>
          <p:nvPr/>
        </p:nvPicPr>
        <p:blipFill rotWithShape="1">
          <a:blip r:embed="rId5"/>
          <a:srcRect l="39346" r="15771"/>
          <a:stretch/>
        </p:blipFill>
        <p:spPr>
          <a:xfrm>
            <a:off x="778948" y="2571859"/>
            <a:ext cx="2984536" cy="3740534"/>
          </a:xfrm>
          <a:prstGeom prst="rect">
            <a:avLst/>
          </a:prstGeom>
          <a:ln w="12700">
            <a:miter lim="400000"/>
          </a:ln>
        </p:spPr>
      </p:pic>
      <p:sp>
        <p:nvSpPr>
          <p:cNvPr id="26" name="矩形 6">
            <a:extLst>
              <a:ext uri="{FF2B5EF4-FFF2-40B4-BE49-F238E27FC236}">
                <a16:creationId xmlns:a16="http://schemas.microsoft.com/office/drawing/2014/main" id="{D3CCDD7C-C436-E346-9BB3-A144FEA18DB3}"/>
              </a:ext>
            </a:extLst>
          </p:cNvPr>
          <p:cNvSpPr/>
          <p:nvPr/>
        </p:nvSpPr>
        <p:spPr>
          <a:xfrm>
            <a:off x="778948" y="2571858"/>
            <a:ext cx="2984536" cy="3700206"/>
          </a:xfrm>
          <a:prstGeom prst="rect">
            <a:avLst/>
          </a:prstGeom>
          <a:gradFill>
            <a:gsLst>
              <a:gs pos="0">
                <a:srgbClr val="F1F1F2">
                  <a:alpha val="35161"/>
                </a:srgbClr>
              </a:gs>
              <a:gs pos="100000">
                <a:srgbClr val="D9D9D9"/>
              </a:gs>
            </a:gsLst>
            <a:lin ang="1800000"/>
          </a:gradFill>
          <a:ln w="12700">
            <a:miter lim="400000"/>
          </a:ln>
        </p:spPr>
        <p:txBody>
          <a:bodyPr lIns="45719" rIns="45719"/>
          <a:lstStyle/>
          <a:p>
            <a:endParaRPr/>
          </a:p>
        </p:txBody>
      </p:sp>
      <p:grpSp>
        <p:nvGrpSpPr>
          <p:cNvPr id="3" name="组合 2">
            <a:extLst>
              <a:ext uri="{FF2B5EF4-FFF2-40B4-BE49-F238E27FC236}">
                <a16:creationId xmlns:a16="http://schemas.microsoft.com/office/drawing/2014/main" id="{FE62355B-464C-A442-961F-67C1F5681928}"/>
              </a:ext>
            </a:extLst>
          </p:cNvPr>
          <p:cNvGrpSpPr/>
          <p:nvPr/>
        </p:nvGrpSpPr>
        <p:grpSpPr>
          <a:xfrm>
            <a:off x="1840512" y="3091922"/>
            <a:ext cx="1298009" cy="1438549"/>
            <a:chOff x="1840512" y="3091922"/>
            <a:chExt cx="1298009" cy="1438549"/>
          </a:xfrm>
        </p:grpSpPr>
        <p:sp>
          <p:nvSpPr>
            <p:cNvPr id="25" name="圆角矩形 24">
              <a:extLst>
                <a:ext uri="{FF2B5EF4-FFF2-40B4-BE49-F238E27FC236}">
                  <a16:creationId xmlns:a16="http://schemas.microsoft.com/office/drawing/2014/main" id="{32D02A3A-6495-884D-87D6-1A9B4D98C5F4}"/>
                </a:ext>
              </a:extLst>
            </p:cNvPr>
            <p:cNvSpPr/>
            <p:nvPr/>
          </p:nvSpPr>
          <p:spPr>
            <a:xfrm>
              <a:off x="1840512" y="3091922"/>
              <a:ext cx="1222088" cy="1438549"/>
            </a:xfrm>
            <a:prstGeom prst="roundRect">
              <a:avLst>
                <a:gd name="adj" fmla="val 4641"/>
              </a:avLst>
            </a:prstGeom>
            <a:solidFill>
              <a:srgbClr val="808080"/>
            </a:solidFill>
            <a:ln w="12700" cap="flat">
              <a:noFill/>
              <a:prstDash val="solid"/>
              <a:miter lim="800000"/>
            </a:ln>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等线" panose="02010600030101010101" charset="-122"/>
              </a:endParaRPr>
            </a:p>
          </p:txBody>
        </p:sp>
        <p:sp>
          <p:nvSpPr>
            <p:cNvPr id="27" name="文本框 2">
              <a:extLst>
                <a:ext uri="{FF2B5EF4-FFF2-40B4-BE49-F238E27FC236}">
                  <a16:creationId xmlns:a16="http://schemas.microsoft.com/office/drawing/2014/main" id="{1C788B5B-25E4-FD49-9284-CC56AA214750}"/>
                </a:ext>
              </a:extLst>
            </p:cNvPr>
            <p:cNvSpPr txBox="1"/>
            <p:nvPr/>
          </p:nvSpPr>
          <p:spPr>
            <a:xfrm>
              <a:off x="1916433" y="3159541"/>
              <a:ext cx="1222088" cy="5847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2000" b="1">
                  <a:solidFill>
                    <a:srgbClr val="FFFFFF"/>
                  </a:solidFill>
                  <a:latin typeface="Gotham Bold"/>
                  <a:ea typeface="Gotham Bold"/>
                  <a:cs typeface="Gotham Bold"/>
                  <a:sym typeface="Gotham Bold"/>
                </a:defRPr>
              </a:lvl1pPr>
            </a:lstStyle>
            <a:p>
              <a:r>
                <a:rPr lang="en" sz="1600">
                  <a:solidFill>
                    <a:schemeClr val="bg1"/>
                  </a:solidFill>
                  <a:latin typeface="Gotham Bold" panose="02000604030000020004" pitchFamily="2" charset="0"/>
                </a:rPr>
                <a:t>Previous</a:t>
              </a:r>
            </a:p>
            <a:p>
              <a:r>
                <a:rPr lang="en" sz="1600">
                  <a:solidFill>
                    <a:schemeClr val="bg1"/>
                  </a:solidFill>
                  <a:latin typeface="Gotham Bold" panose="02000604030000020004" pitchFamily="2" charset="0"/>
                </a:rPr>
                <a:t>AC</a:t>
              </a:r>
              <a:endParaRPr sz="1600">
                <a:solidFill>
                  <a:schemeClr val="bg1"/>
                </a:solidFill>
                <a:latin typeface="Gotham Bold" panose="02000604030000020004" pitchFamily="2" charset="0"/>
              </a:endParaRPr>
            </a:p>
          </p:txBody>
        </p:sp>
      </p:grpSp>
      <p:pic>
        <p:nvPicPr>
          <p:cNvPr id="1433" name="图片 35"/>
          <p:cNvPicPr>
            <a:picLocks noChangeAspect="1"/>
          </p:cNvPicPr>
          <p:nvPr/>
        </p:nvPicPr>
        <p:blipFill>
          <a:blip r:embed="rId6">
            <a:extLst>
              <a:ext uri="{28A0092B-C50C-407E-A947-70E740481C1C}">
                <a14:useLocalDpi xmlns:a14="http://schemas.microsoft.com/office/drawing/2010/main" val="0"/>
              </a:ext>
            </a:extLst>
          </a:blip>
          <a:srcRect l="4" r="4"/>
          <a:stretch/>
        </p:blipFill>
        <p:spPr>
          <a:xfrm>
            <a:off x="-1842052" y="2571858"/>
            <a:ext cx="6780710" cy="3740535"/>
          </a:xfrm>
          <a:prstGeom prst="rect">
            <a:avLst/>
          </a:prstGeom>
          <a:ln w="12700">
            <a:miter lim="400000"/>
          </a:ln>
        </p:spPr>
      </p:pic>
      <p:grpSp>
        <p:nvGrpSpPr>
          <p:cNvPr id="6" name="组合 5">
            <a:extLst>
              <a:ext uri="{FF2B5EF4-FFF2-40B4-BE49-F238E27FC236}">
                <a16:creationId xmlns:a16="http://schemas.microsoft.com/office/drawing/2014/main" id="{96676590-61D3-6548-B170-683F8CBFE522}"/>
              </a:ext>
            </a:extLst>
          </p:cNvPr>
          <p:cNvGrpSpPr/>
          <p:nvPr/>
        </p:nvGrpSpPr>
        <p:grpSpPr>
          <a:xfrm>
            <a:off x="1181719" y="4821548"/>
            <a:ext cx="2204279" cy="1256466"/>
            <a:chOff x="1181719" y="4821548"/>
            <a:chExt cx="2204279" cy="1256466"/>
          </a:xfrm>
        </p:grpSpPr>
        <p:sp>
          <p:nvSpPr>
            <p:cNvPr id="1434" name="文本框 30"/>
            <p:cNvSpPr txBox="1"/>
            <p:nvPr/>
          </p:nvSpPr>
          <p:spPr>
            <a:xfrm>
              <a:off x="1181719" y="5708686"/>
              <a:ext cx="2204279" cy="3693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b="1">
                  <a:latin typeface="Gotham-Book"/>
                  <a:ea typeface="Gotham-Book"/>
                  <a:cs typeface="Gotham-Book"/>
                  <a:sym typeface="Gotham Book"/>
                </a:defRPr>
              </a:pPr>
              <a:r>
                <a:rPr lang="en" b="1" dirty="0">
                  <a:latin typeface="Gotham Bold" panose="02000604030000020004" pitchFamily="2" charset="0"/>
                </a:rPr>
                <a:t>Cutter Required</a:t>
              </a:r>
              <a:endParaRPr b="1" dirty="0">
                <a:latin typeface="Gotham Bold" panose="02000604030000020004" pitchFamily="2" charset="0"/>
              </a:endParaRPr>
            </a:p>
          </p:txBody>
        </p:sp>
        <p:pic>
          <p:nvPicPr>
            <p:cNvPr id="2" name="图片 1">
              <a:extLst>
                <a:ext uri="{FF2B5EF4-FFF2-40B4-BE49-F238E27FC236}">
                  <a16:creationId xmlns:a16="http://schemas.microsoft.com/office/drawing/2014/main" id="{301FFA91-98E1-2A44-ABE1-6EC140BC3D01}"/>
                </a:ext>
              </a:extLst>
            </p:cNvPr>
            <p:cNvPicPr>
              <a:picLocks noChangeAspect="1"/>
            </p:cNvPicPr>
            <p:nvPr/>
          </p:nvPicPr>
          <p:blipFill>
            <a:blip r:embed="rId7">
              <a:biLevel thresh="75000"/>
              <a:extLst>
                <a:ext uri="{28A0092B-C50C-407E-A947-70E740481C1C}">
                  <a14:useLocalDpi xmlns:a14="http://schemas.microsoft.com/office/drawing/2010/main" val="0"/>
                </a:ext>
              </a:extLst>
            </a:blip>
            <a:srcRect/>
            <a:stretch/>
          </p:blipFill>
          <p:spPr>
            <a:xfrm>
              <a:off x="1787071" y="4821548"/>
              <a:ext cx="749252" cy="999002"/>
            </a:xfrm>
            <a:prstGeom prst="rect">
              <a:avLst/>
            </a:prstGeom>
          </p:spPr>
        </p:pic>
      </p:grpSp>
      <p:grpSp>
        <p:nvGrpSpPr>
          <p:cNvPr id="8" name="组合 7">
            <a:extLst>
              <a:ext uri="{FF2B5EF4-FFF2-40B4-BE49-F238E27FC236}">
                <a16:creationId xmlns:a16="http://schemas.microsoft.com/office/drawing/2014/main" id="{B9DD01C4-737C-6240-AC67-0CC6CB6DE8DD}"/>
              </a:ext>
            </a:extLst>
          </p:cNvPr>
          <p:cNvGrpSpPr/>
          <p:nvPr/>
        </p:nvGrpSpPr>
        <p:grpSpPr>
          <a:xfrm>
            <a:off x="7104184" y="3965547"/>
            <a:ext cx="3241500" cy="2048265"/>
            <a:chOff x="7104184" y="3965547"/>
            <a:chExt cx="3241500" cy="2048265"/>
          </a:xfrm>
        </p:grpSpPr>
        <p:sp>
          <p:nvSpPr>
            <p:cNvPr id="1428" name="文本框 30"/>
            <p:cNvSpPr txBox="1"/>
            <p:nvPr/>
          </p:nvSpPr>
          <p:spPr>
            <a:xfrm>
              <a:off x="7104184" y="5752206"/>
              <a:ext cx="3241500" cy="2616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400" b="1">
                  <a:latin typeface="Gotham Bold"/>
                  <a:ea typeface="Gotham Bold"/>
                  <a:cs typeface="Gotham Bold"/>
                  <a:sym typeface="Gotham Bold"/>
                </a:defRPr>
              </a:lvl1pPr>
            </a:lstStyle>
            <a:p>
              <a:r>
                <a:rPr sz="1100" dirty="0">
                  <a:solidFill>
                    <a:srgbClr val="767676"/>
                  </a:solidFill>
                  <a:latin typeface="GOTHAM-BOOK" panose="02000604030000020004" pitchFamily="2" charset="0"/>
                  <a:sym typeface="等线" panose="02010600030101010101" charset="-122"/>
                </a:rPr>
                <a:t>Toolless Wiring</a:t>
              </a:r>
            </a:p>
          </p:txBody>
        </p:sp>
        <p:sp>
          <p:nvSpPr>
            <p:cNvPr id="29" name="文本框 8">
              <a:extLst>
                <a:ext uri="{FF2B5EF4-FFF2-40B4-BE49-F238E27FC236}">
                  <a16:creationId xmlns:a16="http://schemas.microsoft.com/office/drawing/2014/main" id="{37F52D79-FEC8-4A47-94D0-141FC030331B}"/>
                </a:ext>
              </a:extLst>
            </p:cNvPr>
            <p:cNvSpPr txBox="1"/>
            <p:nvPr/>
          </p:nvSpPr>
          <p:spPr>
            <a:xfrm>
              <a:off x="7138595" y="5490471"/>
              <a:ext cx="1531623" cy="2769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0" tIns="0" rIns="0" bIns="0">
              <a:spAutoFit/>
            </a:bodyPr>
            <a:lstStyle/>
            <a:p>
              <a:pPr>
                <a:defRPr b="1">
                  <a:latin typeface="Gotham-Book"/>
                  <a:ea typeface="Gotham-Book"/>
                  <a:cs typeface="Gotham-Book"/>
                  <a:sym typeface="Gotham Book"/>
                </a:defRPr>
              </a:pPr>
              <a:r>
                <a:rPr lang="en" b="1" dirty="0">
                  <a:latin typeface="Gotham Bold" panose="02000604030000020004" pitchFamily="2" charset="0"/>
                </a:rPr>
                <a:t>Wire Tunnel</a:t>
              </a:r>
              <a:endParaRPr b="1" dirty="0">
                <a:latin typeface="Gotham Bold" panose="02000604030000020004" pitchFamily="2" charset="0"/>
              </a:endParaRPr>
            </a:p>
          </p:txBody>
        </p:sp>
        <p:pic>
          <p:nvPicPr>
            <p:cNvPr id="4" name="图片 3">
              <a:extLst>
                <a:ext uri="{FF2B5EF4-FFF2-40B4-BE49-F238E27FC236}">
                  <a16:creationId xmlns:a16="http://schemas.microsoft.com/office/drawing/2014/main" id="{DBD2401A-CA93-C748-A5DF-AA31E35DAB83}"/>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7253343" y="3965547"/>
              <a:ext cx="1166162" cy="1554883"/>
            </a:xfrm>
            <a:prstGeom prst="rect">
              <a:avLst/>
            </a:prstGeom>
          </p:spPr>
        </p:pic>
      </p:grpSp>
    </p:spTree>
  </p:cSld>
  <p:clrMapOvr>
    <a:masterClrMapping/>
  </p:clrMapOvr>
  <mc:AlternateContent xmlns:mc="http://schemas.openxmlformats.org/markup-compatibility/2006" xmlns:p14="http://schemas.microsoft.com/office/powerpoint/2010/main">
    <mc:Choice Requires="p14">
      <p:transition spd="slow">
        <p:fade/>
      </p:transition>
    </mc:Choice>
    <mc:Fallback xmlns="" xmlns:m="http://schemas.openxmlformats.org/officeDocument/2006/math" xmlns:a14="http://schemas.microsoft.com/office/drawing/2010/main">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B1F6CA40-7EB5-EC4B-8C79-7328788259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图片 6">
            <a:extLst>
              <a:ext uri="{FF2B5EF4-FFF2-40B4-BE49-F238E27FC236}">
                <a16:creationId xmlns:a16="http://schemas.microsoft.com/office/drawing/2014/main" id="{6F1015AC-2B59-D94F-B33B-F921E9B02CDE}"/>
              </a:ext>
            </a:extLst>
          </p:cNvPr>
          <p:cNvPicPr>
            <a:picLocks noChangeAspect="1"/>
          </p:cNvPicPr>
          <p:nvPr/>
        </p:nvPicPr>
        <p:blipFill>
          <a:blip r:embed="rId3"/>
          <a:srcRect/>
          <a:stretch/>
        </p:blipFill>
        <p:spPr>
          <a:xfrm>
            <a:off x="-2199861" y="-512663"/>
            <a:ext cx="12192000" cy="6858000"/>
          </a:xfrm>
          <a:prstGeom prst="rect">
            <a:avLst/>
          </a:prstGeom>
        </p:spPr>
      </p:pic>
      <p:sp>
        <p:nvSpPr>
          <p:cNvPr id="3" name="文本框 10">
            <a:extLst>
              <a:ext uri="{FF2B5EF4-FFF2-40B4-BE49-F238E27FC236}">
                <a16:creationId xmlns:a16="http://schemas.microsoft.com/office/drawing/2014/main" id="{075C5C6C-5E33-2649-B682-C4C41D135F46}"/>
              </a:ext>
            </a:extLst>
          </p:cNvPr>
          <p:cNvSpPr txBox="1"/>
          <p:nvPr/>
        </p:nvSpPr>
        <p:spPr>
          <a:xfrm>
            <a:off x="8423869" y="2185682"/>
            <a:ext cx="2917075" cy="5232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000">
                <a:solidFill>
                  <a:srgbClr val="1F94D2"/>
                </a:solidFill>
                <a:latin typeface="Gotham-Black"/>
                <a:ea typeface="Gotham-Black"/>
                <a:cs typeface="Gotham-Black"/>
                <a:sym typeface="Gotham Black"/>
              </a:defRPr>
            </a:lvl1pPr>
          </a:lstStyle>
          <a:p>
            <a:pPr algn="r"/>
            <a:r>
              <a:rPr lang="en-US" altLang="zh-CN" sz="2800" b="1" dirty="0">
                <a:solidFill>
                  <a:schemeClr val="tx1">
                    <a:lumMod val="95000"/>
                    <a:lumOff val="5000"/>
                  </a:schemeClr>
                </a:solidFill>
                <a:latin typeface="Gotham Bold" panose="02000604030000020004" pitchFamily="2" charset="0"/>
              </a:rPr>
              <a:t>Easy to Clean</a:t>
            </a:r>
            <a:endParaRPr lang="en" sz="2800" b="1" dirty="0">
              <a:solidFill>
                <a:schemeClr val="tx1">
                  <a:lumMod val="95000"/>
                  <a:lumOff val="5000"/>
                </a:schemeClr>
              </a:solidFill>
              <a:latin typeface="Gotham Bold" panose="02000604030000020004" pitchFamily="2" charset="0"/>
            </a:endParaRPr>
          </a:p>
        </p:txBody>
      </p:sp>
      <p:sp>
        <p:nvSpPr>
          <p:cNvPr id="4" name="文本框 25">
            <a:extLst>
              <a:ext uri="{FF2B5EF4-FFF2-40B4-BE49-F238E27FC236}">
                <a16:creationId xmlns:a16="http://schemas.microsoft.com/office/drawing/2014/main" id="{3104C81F-8B10-E540-B46F-ED2388F0A33C}"/>
              </a:ext>
            </a:extLst>
          </p:cNvPr>
          <p:cNvSpPr txBox="1"/>
          <p:nvPr/>
        </p:nvSpPr>
        <p:spPr>
          <a:xfrm>
            <a:off x="8423869" y="2662558"/>
            <a:ext cx="2917075" cy="2616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1200">
                <a:latin typeface="Gotham-Book"/>
                <a:ea typeface="Gotham-Book"/>
                <a:cs typeface="Gotham-Book"/>
                <a:sym typeface="Gotham Book"/>
              </a:defRPr>
            </a:lvl1pPr>
          </a:lstStyle>
          <a:p>
            <a:pPr algn="r"/>
            <a:r>
              <a:rPr lang="en-US" altLang="zh-CN" sz="1100" b="1" dirty="0">
                <a:solidFill>
                  <a:srgbClr val="767676"/>
                </a:solidFill>
                <a:latin typeface="GOTHAM-BOOK" panose="02000604030000020004" pitchFamily="2" charset="0"/>
                <a:sym typeface="等线" panose="02010600030101010101" charset="-122"/>
              </a:rPr>
              <a:t>More accessible. Easier and Better.</a:t>
            </a:r>
            <a:endParaRPr sz="1100" b="1" dirty="0">
              <a:solidFill>
                <a:srgbClr val="767676"/>
              </a:solidFill>
              <a:latin typeface="GOTHAM-BOOK" panose="02000604030000020004" pitchFamily="2" charset="0"/>
              <a:sym typeface="等线" panose="02010600030101010101" charset="-122"/>
            </a:endParaRPr>
          </a:p>
        </p:txBody>
      </p:sp>
      <p:grpSp>
        <p:nvGrpSpPr>
          <p:cNvPr id="5" name="组合 4">
            <a:extLst>
              <a:ext uri="{FF2B5EF4-FFF2-40B4-BE49-F238E27FC236}">
                <a16:creationId xmlns:a16="http://schemas.microsoft.com/office/drawing/2014/main" id="{3198B6A4-7536-4F4D-9CDC-709BC625F773}"/>
              </a:ext>
            </a:extLst>
          </p:cNvPr>
          <p:cNvGrpSpPr/>
          <p:nvPr/>
        </p:nvGrpSpPr>
        <p:grpSpPr>
          <a:xfrm>
            <a:off x="1601047" y="4479998"/>
            <a:ext cx="2414361" cy="1538883"/>
            <a:chOff x="1601047" y="4479998"/>
            <a:chExt cx="2414361" cy="1538883"/>
          </a:xfrm>
        </p:grpSpPr>
        <p:sp>
          <p:nvSpPr>
            <p:cNvPr id="6" name="文本框 25">
              <a:extLst>
                <a:ext uri="{FF2B5EF4-FFF2-40B4-BE49-F238E27FC236}">
                  <a16:creationId xmlns:a16="http://schemas.microsoft.com/office/drawing/2014/main" id="{A155D3F6-03F6-C441-8203-F5BC7DFA6757}"/>
                </a:ext>
              </a:extLst>
            </p:cNvPr>
            <p:cNvSpPr txBox="1"/>
            <p:nvPr/>
          </p:nvSpPr>
          <p:spPr>
            <a:xfrm>
              <a:off x="1601047" y="4479998"/>
              <a:ext cx="2414361" cy="5232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1200">
                  <a:latin typeface="Gotham-Book"/>
                  <a:ea typeface="Gotham-Book"/>
                  <a:cs typeface="Gotham-Book"/>
                  <a:sym typeface="Gotham Book"/>
                </a:defRPr>
              </a:lvl1pPr>
            </a:lstStyle>
            <a:p>
              <a:r>
                <a:rPr lang="en-US" altLang="zh-CN" sz="1400" b="1" dirty="0">
                  <a:solidFill>
                    <a:srgbClr val="767676"/>
                  </a:solidFill>
                  <a:latin typeface="GOTHAM-BOOK" panose="02000604030000020004" pitchFamily="2" charset="0"/>
                  <a:sym typeface="等线" panose="02010600030101010101" charset="-122"/>
                </a:rPr>
                <a:t>The height of the air </a:t>
              </a:r>
            </a:p>
            <a:p>
              <a:r>
                <a:rPr lang="en-US" altLang="zh-CN" sz="1400" b="1" dirty="0">
                  <a:solidFill>
                    <a:srgbClr val="767676"/>
                  </a:solidFill>
                  <a:latin typeface="GOTHAM-BOOK" panose="02000604030000020004" pitchFamily="2" charset="0"/>
                  <a:sym typeface="等线" panose="02010600030101010101" charset="-122"/>
                </a:rPr>
                <a:t>outlet increased by</a:t>
              </a:r>
              <a:endParaRPr sz="1400" b="1" dirty="0">
                <a:solidFill>
                  <a:srgbClr val="767676"/>
                </a:solidFill>
                <a:latin typeface="GOTHAM-BOOK" panose="02000604030000020004" pitchFamily="2" charset="0"/>
                <a:sym typeface="等线" panose="02010600030101010101" charset="-122"/>
              </a:endParaRPr>
            </a:p>
          </p:txBody>
        </p:sp>
        <p:sp>
          <p:nvSpPr>
            <p:cNvPr id="10" name="文本框 9">
              <a:extLst>
                <a:ext uri="{FF2B5EF4-FFF2-40B4-BE49-F238E27FC236}">
                  <a16:creationId xmlns:a16="http://schemas.microsoft.com/office/drawing/2014/main" id="{F0167E47-2867-BA4D-AECF-8CC6AE532F44}"/>
                </a:ext>
              </a:extLst>
            </p:cNvPr>
            <p:cNvSpPr txBox="1"/>
            <p:nvPr/>
          </p:nvSpPr>
          <p:spPr>
            <a:xfrm>
              <a:off x="1601047" y="4910885"/>
              <a:ext cx="1950855" cy="1107996"/>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none" lIns="0" tIns="0" rIns="0" bIns="0" numCol="1" spcCol="38100" rtlCol="0" anchor="t">
              <a:spAutoFit/>
            </a:bodyPr>
            <a:lstStyle/>
            <a:p>
              <a:r>
                <a:rPr lang="en-US" altLang="zh-CN" sz="7200" dirty="0">
                  <a:latin typeface="Gotham" panose="02000604030000020004" pitchFamily="2" charset="0"/>
                </a:rPr>
                <a:t>25%</a:t>
              </a:r>
            </a:p>
          </p:txBody>
        </p:sp>
      </p:grpSp>
      <p:pic>
        <p:nvPicPr>
          <p:cNvPr id="13" name="图片 12">
            <a:extLst>
              <a:ext uri="{FF2B5EF4-FFF2-40B4-BE49-F238E27FC236}">
                <a16:creationId xmlns:a16="http://schemas.microsoft.com/office/drawing/2014/main" id="{2CFBE9E1-6774-9A42-81C5-2FF8A996A3A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061821" y="3523981"/>
            <a:ext cx="3279122" cy="2292350"/>
          </a:xfrm>
          <a:prstGeom prst="rect">
            <a:avLst/>
          </a:prstGeom>
        </p:spPr>
      </p:pic>
      <p:grpSp>
        <p:nvGrpSpPr>
          <p:cNvPr id="2" name="组合 1">
            <a:extLst>
              <a:ext uri="{FF2B5EF4-FFF2-40B4-BE49-F238E27FC236}">
                <a16:creationId xmlns:a16="http://schemas.microsoft.com/office/drawing/2014/main" id="{8F982ECB-55F5-6C48-B13C-8505018588DF}"/>
              </a:ext>
            </a:extLst>
          </p:cNvPr>
          <p:cNvGrpSpPr/>
          <p:nvPr/>
        </p:nvGrpSpPr>
        <p:grpSpPr>
          <a:xfrm>
            <a:off x="9593962" y="3446015"/>
            <a:ext cx="1298009" cy="1156407"/>
            <a:chOff x="9593962" y="3446015"/>
            <a:chExt cx="1298009" cy="1156407"/>
          </a:xfrm>
        </p:grpSpPr>
        <p:sp>
          <p:nvSpPr>
            <p:cNvPr id="14" name="圆角矩形 13">
              <a:extLst>
                <a:ext uri="{FF2B5EF4-FFF2-40B4-BE49-F238E27FC236}">
                  <a16:creationId xmlns:a16="http://schemas.microsoft.com/office/drawing/2014/main" id="{B76704A4-980E-1645-8508-7ED08D547B2F}"/>
                </a:ext>
              </a:extLst>
            </p:cNvPr>
            <p:cNvSpPr/>
            <p:nvPr/>
          </p:nvSpPr>
          <p:spPr>
            <a:xfrm>
              <a:off x="9593962" y="3446015"/>
              <a:ext cx="1222088" cy="1156407"/>
            </a:xfrm>
            <a:custGeom>
              <a:avLst/>
              <a:gdLst>
                <a:gd name="connsiteX0" fmla="*/ 0 w 1222088"/>
                <a:gd name="connsiteY0" fmla="*/ 56717 h 1438549"/>
                <a:gd name="connsiteX1" fmla="*/ 56717 w 1222088"/>
                <a:gd name="connsiteY1" fmla="*/ 0 h 1438549"/>
                <a:gd name="connsiteX2" fmla="*/ 1165371 w 1222088"/>
                <a:gd name="connsiteY2" fmla="*/ 0 h 1438549"/>
                <a:gd name="connsiteX3" fmla="*/ 1222088 w 1222088"/>
                <a:gd name="connsiteY3" fmla="*/ 56717 h 1438549"/>
                <a:gd name="connsiteX4" fmla="*/ 1222088 w 1222088"/>
                <a:gd name="connsiteY4" fmla="*/ 1381832 h 1438549"/>
                <a:gd name="connsiteX5" fmla="*/ 1165371 w 1222088"/>
                <a:gd name="connsiteY5" fmla="*/ 1438549 h 1438549"/>
                <a:gd name="connsiteX6" fmla="*/ 56717 w 1222088"/>
                <a:gd name="connsiteY6" fmla="*/ 1438549 h 1438549"/>
                <a:gd name="connsiteX7" fmla="*/ 0 w 1222088"/>
                <a:gd name="connsiteY7" fmla="*/ 1381832 h 1438549"/>
                <a:gd name="connsiteX8" fmla="*/ 0 w 1222088"/>
                <a:gd name="connsiteY8" fmla="*/ 56717 h 1438549"/>
                <a:gd name="connsiteX0" fmla="*/ 0 w 1222088"/>
                <a:gd name="connsiteY0" fmla="*/ 56717 h 1438549"/>
                <a:gd name="connsiteX1" fmla="*/ 56717 w 1222088"/>
                <a:gd name="connsiteY1" fmla="*/ 0 h 1438549"/>
                <a:gd name="connsiteX2" fmla="*/ 1165371 w 1222088"/>
                <a:gd name="connsiteY2" fmla="*/ 0 h 1438549"/>
                <a:gd name="connsiteX3" fmla="*/ 1222088 w 1222088"/>
                <a:gd name="connsiteY3" fmla="*/ 56717 h 1438549"/>
                <a:gd name="connsiteX4" fmla="*/ 1222088 w 1222088"/>
                <a:gd name="connsiteY4" fmla="*/ 1381832 h 1438549"/>
                <a:gd name="connsiteX5" fmla="*/ 1165371 w 1222088"/>
                <a:gd name="connsiteY5" fmla="*/ 1438549 h 1438549"/>
                <a:gd name="connsiteX6" fmla="*/ 56717 w 1222088"/>
                <a:gd name="connsiteY6" fmla="*/ 1438549 h 1438549"/>
                <a:gd name="connsiteX7" fmla="*/ 0 w 1222088"/>
                <a:gd name="connsiteY7" fmla="*/ 661107 h 1438549"/>
                <a:gd name="connsiteX8" fmla="*/ 0 w 1222088"/>
                <a:gd name="connsiteY8" fmla="*/ 56717 h 1438549"/>
                <a:gd name="connsiteX0" fmla="*/ 0 w 1222088"/>
                <a:gd name="connsiteY0" fmla="*/ 56717 h 1438549"/>
                <a:gd name="connsiteX1" fmla="*/ 56717 w 1222088"/>
                <a:gd name="connsiteY1" fmla="*/ 0 h 1438549"/>
                <a:gd name="connsiteX2" fmla="*/ 1165371 w 1222088"/>
                <a:gd name="connsiteY2" fmla="*/ 0 h 1438549"/>
                <a:gd name="connsiteX3" fmla="*/ 1222088 w 1222088"/>
                <a:gd name="connsiteY3" fmla="*/ 56717 h 1438549"/>
                <a:gd name="connsiteX4" fmla="*/ 1222088 w 1222088"/>
                <a:gd name="connsiteY4" fmla="*/ 1381832 h 1438549"/>
                <a:gd name="connsiteX5" fmla="*/ 1165371 w 1222088"/>
                <a:gd name="connsiteY5" fmla="*/ 1438549 h 1438549"/>
                <a:gd name="connsiteX6" fmla="*/ 0 w 1222088"/>
                <a:gd name="connsiteY6" fmla="*/ 661107 h 1438549"/>
                <a:gd name="connsiteX7" fmla="*/ 0 w 1222088"/>
                <a:gd name="connsiteY7" fmla="*/ 56717 h 1438549"/>
                <a:gd name="connsiteX0" fmla="*/ 0 w 1222088"/>
                <a:gd name="connsiteY0" fmla="*/ 56717 h 1393120"/>
                <a:gd name="connsiteX1" fmla="*/ 56717 w 1222088"/>
                <a:gd name="connsiteY1" fmla="*/ 0 h 1393120"/>
                <a:gd name="connsiteX2" fmla="*/ 1165371 w 1222088"/>
                <a:gd name="connsiteY2" fmla="*/ 0 h 1393120"/>
                <a:gd name="connsiteX3" fmla="*/ 1222088 w 1222088"/>
                <a:gd name="connsiteY3" fmla="*/ 56717 h 1393120"/>
                <a:gd name="connsiteX4" fmla="*/ 1222088 w 1222088"/>
                <a:gd name="connsiteY4" fmla="*/ 1381832 h 1393120"/>
                <a:gd name="connsiteX5" fmla="*/ 0 w 1222088"/>
                <a:gd name="connsiteY5" fmla="*/ 661107 h 1393120"/>
                <a:gd name="connsiteX6" fmla="*/ 0 w 1222088"/>
                <a:gd name="connsiteY6" fmla="*/ 56717 h 1393120"/>
                <a:gd name="connsiteX0" fmla="*/ 0 w 1222088"/>
                <a:gd name="connsiteY0" fmla="*/ 56717 h 1164064"/>
                <a:gd name="connsiteX1" fmla="*/ 56717 w 1222088"/>
                <a:gd name="connsiteY1" fmla="*/ 0 h 1164064"/>
                <a:gd name="connsiteX2" fmla="*/ 1165371 w 1222088"/>
                <a:gd name="connsiteY2" fmla="*/ 0 h 1164064"/>
                <a:gd name="connsiteX3" fmla="*/ 1222088 w 1222088"/>
                <a:gd name="connsiteY3" fmla="*/ 56717 h 1164064"/>
                <a:gd name="connsiteX4" fmla="*/ 1215738 w 1222088"/>
                <a:gd name="connsiteY4" fmla="*/ 1146882 h 1164064"/>
                <a:gd name="connsiteX5" fmla="*/ 0 w 1222088"/>
                <a:gd name="connsiteY5" fmla="*/ 661107 h 1164064"/>
                <a:gd name="connsiteX6" fmla="*/ 0 w 1222088"/>
                <a:gd name="connsiteY6" fmla="*/ 56717 h 1164064"/>
                <a:gd name="connsiteX0" fmla="*/ 0 w 1222088"/>
                <a:gd name="connsiteY0" fmla="*/ 56717 h 1146882"/>
                <a:gd name="connsiteX1" fmla="*/ 56717 w 1222088"/>
                <a:gd name="connsiteY1" fmla="*/ 0 h 1146882"/>
                <a:gd name="connsiteX2" fmla="*/ 1165371 w 1222088"/>
                <a:gd name="connsiteY2" fmla="*/ 0 h 1146882"/>
                <a:gd name="connsiteX3" fmla="*/ 1222088 w 1222088"/>
                <a:gd name="connsiteY3" fmla="*/ 56717 h 1146882"/>
                <a:gd name="connsiteX4" fmla="*/ 1215738 w 1222088"/>
                <a:gd name="connsiteY4" fmla="*/ 1146882 h 1146882"/>
                <a:gd name="connsiteX5" fmla="*/ 0 w 1222088"/>
                <a:gd name="connsiteY5" fmla="*/ 661107 h 1146882"/>
                <a:gd name="connsiteX6" fmla="*/ 0 w 1222088"/>
                <a:gd name="connsiteY6" fmla="*/ 56717 h 1146882"/>
                <a:gd name="connsiteX0" fmla="*/ 0 w 1222088"/>
                <a:gd name="connsiteY0" fmla="*/ 56717 h 1146882"/>
                <a:gd name="connsiteX1" fmla="*/ 56717 w 1222088"/>
                <a:gd name="connsiteY1" fmla="*/ 0 h 1146882"/>
                <a:gd name="connsiteX2" fmla="*/ 1165371 w 1222088"/>
                <a:gd name="connsiteY2" fmla="*/ 0 h 1146882"/>
                <a:gd name="connsiteX3" fmla="*/ 1222088 w 1222088"/>
                <a:gd name="connsiteY3" fmla="*/ 56717 h 1146882"/>
                <a:gd name="connsiteX4" fmla="*/ 1215738 w 1222088"/>
                <a:gd name="connsiteY4" fmla="*/ 1146882 h 1146882"/>
                <a:gd name="connsiteX5" fmla="*/ 0 w 1222088"/>
                <a:gd name="connsiteY5" fmla="*/ 661107 h 1146882"/>
                <a:gd name="connsiteX6" fmla="*/ 0 w 1222088"/>
                <a:gd name="connsiteY6" fmla="*/ 56717 h 1146882"/>
                <a:gd name="connsiteX0" fmla="*/ 0 w 1222088"/>
                <a:gd name="connsiteY0" fmla="*/ 56717 h 1146882"/>
                <a:gd name="connsiteX1" fmla="*/ 56717 w 1222088"/>
                <a:gd name="connsiteY1" fmla="*/ 0 h 1146882"/>
                <a:gd name="connsiteX2" fmla="*/ 1165371 w 1222088"/>
                <a:gd name="connsiteY2" fmla="*/ 0 h 1146882"/>
                <a:gd name="connsiteX3" fmla="*/ 1222088 w 1222088"/>
                <a:gd name="connsiteY3" fmla="*/ 56717 h 1146882"/>
                <a:gd name="connsiteX4" fmla="*/ 1212563 w 1222088"/>
                <a:gd name="connsiteY4" fmla="*/ 1146882 h 1146882"/>
                <a:gd name="connsiteX5" fmla="*/ 0 w 1222088"/>
                <a:gd name="connsiteY5" fmla="*/ 661107 h 1146882"/>
                <a:gd name="connsiteX6" fmla="*/ 0 w 1222088"/>
                <a:gd name="connsiteY6" fmla="*/ 56717 h 1146882"/>
                <a:gd name="connsiteX0" fmla="*/ 0 w 1222088"/>
                <a:gd name="connsiteY0" fmla="*/ 56717 h 1156407"/>
                <a:gd name="connsiteX1" fmla="*/ 56717 w 1222088"/>
                <a:gd name="connsiteY1" fmla="*/ 0 h 1156407"/>
                <a:gd name="connsiteX2" fmla="*/ 1165371 w 1222088"/>
                <a:gd name="connsiteY2" fmla="*/ 0 h 1156407"/>
                <a:gd name="connsiteX3" fmla="*/ 1222088 w 1222088"/>
                <a:gd name="connsiteY3" fmla="*/ 56717 h 1156407"/>
                <a:gd name="connsiteX4" fmla="*/ 1218913 w 1222088"/>
                <a:gd name="connsiteY4" fmla="*/ 1156407 h 1156407"/>
                <a:gd name="connsiteX5" fmla="*/ 0 w 1222088"/>
                <a:gd name="connsiteY5" fmla="*/ 661107 h 1156407"/>
                <a:gd name="connsiteX6" fmla="*/ 0 w 1222088"/>
                <a:gd name="connsiteY6" fmla="*/ 56717 h 1156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2088" h="1156407">
                  <a:moveTo>
                    <a:pt x="0" y="56717"/>
                  </a:moveTo>
                  <a:cubicBezTo>
                    <a:pt x="0" y="25393"/>
                    <a:pt x="25393" y="0"/>
                    <a:pt x="56717" y="0"/>
                  </a:cubicBezTo>
                  <a:lnTo>
                    <a:pt x="1165371" y="0"/>
                  </a:lnTo>
                  <a:cubicBezTo>
                    <a:pt x="1196695" y="0"/>
                    <a:pt x="1222088" y="25393"/>
                    <a:pt x="1222088" y="56717"/>
                  </a:cubicBezTo>
                  <a:cubicBezTo>
                    <a:pt x="1219971" y="420105"/>
                    <a:pt x="1221030" y="793019"/>
                    <a:pt x="1218913" y="1156407"/>
                  </a:cubicBezTo>
                  <a:lnTo>
                    <a:pt x="0" y="661107"/>
                  </a:lnTo>
                  <a:lnTo>
                    <a:pt x="0" y="56717"/>
                  </a:lnTo>
                  <a:close/>
                </a:path>
              </a:pathLst>
            </a:custGeom>
            <a:solidFill>
              <a:srgbClr val="808080"/>
            </a:solidFill>
            <a:ln w="12700" cap="flat">
              <a:noFill/>
              <a:prstDash val="solid"/>
              <a:miter lim="800000"/>
            </a:ln>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等线" panose="02010600030101010101" charset="-122"/>
              </a:endParaRPr>
            </a:p>
          </p:txBody>
        </p:sp>
        <p:sp>
          <p:nvSpPr>
            <p:cNvPr id="15" name="文本框 2">
              <a:extLst>
                <a:ext uri="{FF2B5EF4-FFF2-40B4-BE49-F238E27FC236}">
                  <a16:creationId xmlns:a16="http://schemas.microsoft.com/office/drawing/2014/main" id="{61C8149A-B30C-E042-996E-F8AB73FA11F4}"/>
                </a:ext>
              </a:extLst>
            </p:cNvPr>
            <p:cNvSpPr txBox="1"/>
            <p:nvPr/>
          </p:nvSpPr>
          <p:spPr>
            <a:xfrm>
              <a:off x="9669883" y="3513634"/>
              <a:ext cx="1222088" cy="5847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2000" b="1">
                  <a:solidFill>
                    <a:srgbClr val="FFFFFF"/>
                  </a:solidFill>
                  <a:latin typeface="Gotham Bold"/>
                  <a:ea typeface="Gotham Bold"/>
                  <a:cs typeface="Gotham Bold"/>
                  <a:sym typeface="Gotham Bold"/>
                </a:defRPr>
              </a:lvl1pPr>
            </a:lstStyle>
            <a:p>
              <a:r>
                <a:rPr lang="en" sz="1600" dirty="0">
                  <a:solidFill>
                    <a:schemeClr val="bg1"/>
                  </a:solidFill>
                  <a:latin typeface="Gotham Bold" panose="02000604030000020004" pitchFamily="2" charset="0"/>
                </a:rPr>
                <a:t>Previous</a:t>
              </a:r>
            </a:p>
            <a:p>
              <a:r>
                <a:rPr lang="en" sz="1600" dirty="0">
                  <a:solidFill>
                    <a:schemeClr val="bg1"/>
                  </a:solidFill>
                  <a:latin typeface="Gotham Bold" panose="02000604030000020004" pitchFamily="2" charset="0"/>
                </a:rPr>
                <a:t>AC</a:t>
              </a:r>
              <a:endParaRPr sz="1600" dirty="0">
                <a:solidFill>
                  <a:schemeClr val="bg1"/>
                </a:solidFill>
                <a:latin typeface="Gotham Bold" panose="02000604030000020004" pitchFamily="2" charset="0"/>
              </a:endParaRPr>
            </a:p>
          </p:txBody>
        </p:sp>
      </p:grpSp>
    </p:spTree>
    <p:extLst>
      <p:ext uri="{BB962C8B-B14F-4D97-AF65-F5344CB8AC3E}">
        <p14:creationId xmlns:p14="http://schemas.microsoft.com/office/powerpoint/2010/main" val="3973901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D65BC6B8-131F-2D43-BD2C-0BF1A7E5B399}"/>
              </a:ext>
            </a:extLst>
          </p:cNvPr>
          <p:cNvPicPr>
            <a:picLocks noChangeAspect="1"/>
          </p:cNvPicPr>
          <p:nvPr/>
        </p:nvPicPr>
        <p:blipFill>
          <a:blip r:embed="rId2"/>
          <a:srcRect/>
          <a:stretch/>
        </p:blipFill>
        <p:spPr>
          <a:xfrm>
            <a:off x="0" y="17015"/>
            <a:ext cx="12192000" cy="6858000"/>
          </a:xfrm>
          <a:prstGeom prst="rect">
            <a:avLst/>
          </a:prstGeom>
        </p:spPr>
      </p:pic>
      <p:grpSp>
        <p:nvGrpSpPr>
          <p:cNvPr id="5" name="组合 4">
            <a:extLst>
              <a:ext uri="{FF2B5EF4-FFF2-40B4-BE49-F238E27FC236}">
                <a16:creationId xmlns:a16="http://schemas.microsoft.com/office/drawing/2014/main" id="{28B9C626-FBD4-9047-A00B-487CDEBA5BB7}"/>
              </a:ext>
            </a:extLst>
          </p:cNvPr>
          <p:cNvGrpSpPr/>
          <p:nvPr/>
        </p:nvGrpSpPr>
        <p:grpSpPr>
          <a:xfrm>
            <a:off x="7946720" y="3145764"/>
            <a:ext cx="3814355" cy="1320372"/>
            <a:chOff x="505642" y="1261473"/>
            <a:chExt cx="2593818" cy="1320372"/>
          </a:xfrm>
        </p:grpSpPr>
        <p:sp>
          <p:nvSpPr>
            <p:cNvPr id="6" name="文本框 11">
              <a:extLst>
                <a:ext uri="{FF2B5EF4-FFF2-40B4-BE49-F238E27FC236}">
                  <a16:creationId xmlns:a16="http://schemas.microsoft.com/office/drawing/2014/main" id="{602C034C-6F9E-C547-9A48-23DF764D8504}"/>
                </a:ext>
              </a:extLst>
            </p:cNvPr>
            <p:cNvSpPr txBox="1"/>
            <p:nvPr/>
          </p:nvSpPr>
          <p:spPr>
            <a:xfrm>
              <a:off x="505643" y="2108001"/>
              <a:ext cx="2593817" cy="4738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a:solidFill>
                    <a:srgbClr val="767676"/>
                  </a:solidFill>
                  <a:latin typeface="GOTHAM-BOOK" panose="02000604030000020004" pitchFamily="2" charset="0"/>
                </a:rPr>
                <a:t>Achieve PCB replacement without removing the panel frame.</a:t>
              </a:r>
            </a:p>
          </p:txBody>
        </p:sp>
        <p:sp>
          <p:nvSpPr>
            <p:cNvPr id="7" name="文本框 10">
              <a:extLst>
                <a:ext uri="{FF2B5EF4-FFF2-40B4-BE49-F238E27FC236}">
                  <a16:creationId xmlns:a16="http://schemas.microsoft.com/office/drawing/2014/main" id="{9DC58F87-5B6D-EB44-BE35-6A7759FA811F}"/>
                </a:ext>
              </a:extLst>
            </p:cNvPr>
            <p:cNvSpPr txBox="1"/>
            <p:nvPr/>
          </p:nvSpPr>
          <p:spPr>
            <a:xfrm>
              <a:off x="505642" y="1261473"/>
              <a:ext cx="2427179" cy="8679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90000"/>
                </a:lnSpc>
                <a:defRPr sz="32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Pull-out PCB Design</a:t>
              </a:r>
            </a:p>
          </p:txBody>
        </p:sp>
      </p:grpSp>
    </p:spTree>
    <p:extLst>
      <p:ext uri="{BB962C8B-B14F-4D97-AF65-F5344CB8AC3E}">
        <p14:creationId xmlns:p14="http://schemas.microsoft.com/office/powerpoint/2010/main" val="184433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0" name="pasted-image.tiff" descr="pasted-image.tiff"/>
          <p:cNvPicPr>
            <a:picLocks noChangeAspect="1"/>
          </p:cNvPicPr>
          <p:nvPr/>
        </p:nvPicPr>
        <p:blipFill>
          <a:blip r:embed="rId3">
            <a:alphaModFix amt="11559"/>
          </a:blip>
          <a:stretch>
            <a:fillRect/>
          </a:stretch>
        </p:blipFill>
        <p:spPr>
          <a:xfrm rot="10800000">
            <a:off x="3974846" y="432532"/>
            <a:ext cx="10425374" cy="6425469"/>
          </a:xfrm>
          <a:prstGeom prst="rect">
            <a:avLst/>
          </a:prstGeom>
          <a:ln w="12700">
            <a:miter lim="400000"/>
          </a:ln>
        </p:spPr>
      </p:pic>
      <p:sp>
        <p:nvSpPr>
          <p:cNvPr id="2" name="矩形 1">
            <a:extLst>
              <a:ext uri="{FF2B5EF4-FFF2-40B4-BE49-F238E27FC236}">
                <a16:creationId xmlns:a16="http://schemas.microsoft.com/office/drawing/2014/main" id="{7F1C2E1A-3138-5A4E-AA14-18A6064451A0}"/>
              </a:ext>
            </a:extLst>
          </p:cNvPr>
          <p:cNvSpPr/>
          <p:nvPr/>
        </p:nvSpPr>
        <p:spPr>
          <a:xfrm>
            <a:off x="-156116" y="1402157"/>
            <a:ext cx="7203758" cy="5584980"/>
          </a:xfrm>
          <a:custGeom>
            <a:avLst/>
            <a:gdLst>
              <a:gd name="connsiteX0" fmla="*/ 0 w 7047641"/>
              <a:gd name="connsiteY0" fmla="*/ 0 h 5564359"/>
              <a:gd name="connsiteX1" fmla="*/ 7047641 w 7047641"/>
              <a:gd name="connsiteY1" fmla="*/ 0 h 5564359"/>
              <a:gd name="connsiteX2" fmla="*/ 7047641 w 7047641"/>
              <a:gd name="connsiteY2" fmla="*/ 5564359 h 5564359"/>
              <a:gd name="connsiteX3" fmla="*/ 0 w 7047641"/>
              <a:gd name="connsiteY3" fmla="*/ 5564359 h 5564359"/>
              <a:gd name="connsiteX4" fmla="*/ 0 w 7047641"/>
              <a:gd name="connsiteY4" fmla="*/ 0 h 5564359"/>
              <a:gd name="connsiteX0" fmla="*/ 0 w 7047641"/>
              <a:gd name="connsiteY0" fmla="*/ 0 h 5564359"/>
              <a:gd name="connsiteX1" fmla="*/ 7047641 w 7047641"/>
              <a:gd name="connsiteY1" fmla="*/ 0 h 5564359"/>
              <a:gd name="connsiteX2" fmla="*/ 3947602 w 7047641"/>
              <a:gd name="connsiteY2" fmla="*/ 5564359 h 5564359"/>
              <a:gd name="connsiteX3" fmla="*/ 0 w 7047641"/>
              <a:gd name="connsiteY3" fmla="*/ 5564359 h 5564359"/>
              <a:gd name="connsiteX4" fmla="*/ 0 w 7047641"/>
              <a:gd name="connsiteY4" fmla="*/ 0 h 5564359"/>
              <a:gd name="connsiteX0" fmla="*/ 223024 w 7270665"/>
              <a:gd name="connsiteY0" fmla="*/ 0 h 5564359"/>
              <a:gd name="connsiteX1" fmla="*/ 7270665 w 7270665"/>
              <a:gd name="connsiteY1" fmla="*/ 0 h 5564359"/>
              <a:gd name="connsiteX2" fmla="*/ 4170626 w 7270665"/>
              <a:gd name="connsiteY2" fmla="*/ 5564359 h 5564359"/>
              <a:gd name="connsiteX3" fmla="*/ 0 w 7270665"/>
              <a:gd name="connsiteY3" fmla="*/ 5564359 h 5564359"/>
              <a:gd name="connsiteX4" fmla="*/ 223024 w 7270665"/>
              <a:gd name="connsiteY4" fmla="*/ 0 h 5564359"/>
              <a:gd name="connsiteX0" fmla="*/ 111512 w 7270665"/>
              <a:gd name="connsiteY0" fmla="*/ 0 h 5575510"/>
              <a:gd name="connsiteX1" fmla="*/ 7270665 w 7270665"/>
              <a:gd name="connsiteY1" fmla="*/ 11151 h 5575510"/>
              <a:gd name="connsiteX2" fmla="*/ 4170626 w 7270665"/>
              <a:gd name="connsiteY2" fmla="*/ 5575510 h 5575510"/>
              <a:gd name="connsiteX3" fmla="*/ 0 w 7270665"/>
              <a:gd name="connsiteY3" fmla="*/ 5575510 h 5575510"/>
              <a:gd name="connsiteX4" fmla="*/ 111512 w 7270665"/>
              <a:gd name="connsiteY4" fmla="*/ 0 h 5575510"/>
              <a:gd name="connsiteX0" fmla="*/ 44605 w 7203758"/>
              <a:gd name="connsiteY0" fmla="*/ 0 h 112415972"/>
              <a:gd name="connsiteX1" fmla="*/ 7203758 w 7203758"/>
              <a:gd name="connsiteY1" fmla="*/ 11151 h 112415972"/>
              <a:gd name="connsiteX2" fmla="*/ 4103719 w 7203758"/>
              <a:gd name="connsiteY2" fmla="*/ 5575510 h 112415972"/>
              <a:gd name="connsiteX3" fmla="*/ 0 w 7203758"/>
              <a:gd name="connsiteY3" fmla="*/ 112415972 h 112415972"/>
              <a:gd name="connsiteX4" fmla="*/ 44605 w 7203758"/>
              <a:gd name="connsiteY4" fmla="*/ 0 h 112415972"/>
              <a:gd name="connsiteX0" fmla="*/ 44605 w 7203758"/>
              <a:gd name="connsiteY0" fmla="*/ 0 h 112415972"/>
              <a:gd name="connsiteX1" fmla="*/ 7203758 w 7203758"/>
              <a:gd name="connsiteY1" fmla="*/ 11151 h 112415972"/>
              <a:gd name="connsiteX2" fmla="*/ 4092567 w 7203758"/>
              <a:gd name="connsiteY2" fmla="*/ 111518130 h 112415972"/>
              <a:gd name="connsiteX3" fmla="*/ 0 w 7203758"/>
              <a:gd name="connsiteY3" fmla="*/ 112415972 h 112415972"/>
              <a:gd name="connsiteX4" fmla="*/ 44605 w 7203758"/>
              <a:gd name="connsiteY4" fmla="*/ 0 h 112415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3758" h="112415972">
                <a:moveTo>
                  <a:pt x="44605" y="0"/>
                </a:moveTo>
                <a:lnTo>
                  <a:pt x="7203758" y="11151"/>
                </a:lnTo>
                <a:lnTo>
                  <a:pt x="4092567" y="111518130"/>
                </a:lnTo>
                <a:lnTo>
                  <a:pt x="0" y="112415972"/>
                </a:lnTo>
                <a:cubicBezTo>
                  <a:pt x="14868" y="74943981"/>
                  <a:pt x="29737" y="37471991"/>
                  <a:pt x="44605" y="0"/>
                </a:cubicBezTo>
                <a:close/>
              </a:path>
            </a:pathLst>
          </a:custGeom>
          <a:gradFill>
            <a:gsLst>
              <a:gs pos="0">
                <a:srgbClr val="34E6C0"/>
              </a:gs>
              <a:gs pos="32000">
                <a:srgbClr val="20DDEF"/>
              </a:gs>
            </a:gsLst>
            <a:lin ang="3000000" scaled="0"/>
          </a:gradFill>
          <a:ln w="12700">
            <a:miter lim="400000"/>
          </a:ln>
        </p:spPr>
        <p:txBody>
          <a:bodyPr lIns="45719" rIns="45719" anchor="ctr"/>
          <a:lstStyle/>
          <a:p>
            <a:pPr algn="ctr"/>
            <a:endParaRPr lang="zh-CN" altLang="en-US">
              <a:solidFill>
                <a:srgbClr val="FFFFFF"/>
              </a:solidFill>
            </a:endParaRPr>
          </a:p>
        </p:txBody>
      </p:sp>
      <p:grpSp>
        <p:nvGrpSpPr>
          <p:cNvPr id="1478" name="组合 8"/>
          <p:cNvGrpSpPr/>
          <p:nvPr/>
        </p:nvGrpSpPr>
        <p:grpSpPr>
          <a:xfrm>
            <a:off x="5981503" y="3545546"/>
            <a:ext cx="5655442" cy="1149400"/>
            <a:chOff x="0" y="-1"/>
            <a:chExt cx="5655440" cy="1149399"/>
          </a:xfrm>
        </p:grpSpPr>
        <p:pic>
          <p:nvPicPr>
            <p:cNvPr id="1474" name="图片 5" descr="图片 5"/>
            <p:cNvPicPr>
              <a:picLocks noChangeAspect="1"/>
            </p:cNvPicPr>
            <p:nvPr/>
          </p:nvPicPr>
          <p:blipFill>
            <a:blip r:embed="rId4"/>
            <a:stretch>
              <a:fillRect/>
            </a:stretch>
          </p:blipFill>
          <p:spPr>
            <a:xfrm>
              <a:off x="2893341" y="7074"/>
              <a:ext cx="1510815" cy="1142324"/>
            </a:xfrm>
            <a:prstGeom prst="rect">
              <a:avLst/>
            </a:prstGeom>
            <a:ln w="12700" cap="flat">
              <a:noFill/>
              <a:miter lim="400000"/>
            </a:ln>
            <a:effectLst/>
          </p:spPr>
        </p:pic>
        <p:pic>
          <p:nvPicPr>
            <p:cNvPr id="1475" name="图片 2" descr="图片 2"/>
            <p:cNvPicPr>
              <a:picLocks noChangeAspect="1"/>
            </p:cNvPicPr>
            <p:nvPr/>
          </p:nvPicPr>
          <p:blipFill>
            <a:blip r:embed="rId5"/>
            <a:stretch>
              <a:fillRect/>
            </a:stretch>
          </p:blipFill>
          <p:spPr>
            <a:xfrm>
              <a:off x="0" y="44676"/>
              <a:ext cx="1449401" cy="1102295"/>
            </a:xfrm>
            <a:prstGeom prst="rect">
              <a:avLst/>
            </a:prstGeom>
            <a:ln w="12700" cap="flat">
              <a:noFill/>
              <a:miter lim="400000"/>
            </a:ln>
            <a:effectLst/>
          </p:spPr>
        </p:pic>
        <p:pic>
          <p:nvPicPr>
            <p:cNvPr id="1476" name="图片 3" descr="图片 3"/>
            <p:cNvPicPr>
              <a:picLocks noChangeAspect="1"/>
            </p:cNvPicPr>
            <p:nvPr/>
          </p:nvPicPr>
          <p:blipFill rotWithShape="1">
            <a:blip r:embed="rId6"/>
            <a:srcRect l="2174"/>
            <a:stretch/>
          </p:blipFill>
          <p:spPr>
            <a:xfrm>
              <a:off x="1449401" y="-1"/>
              <a:ext cx="1443590" cy="1130149"/>
            </a:xfrm>
            <a:prstGeom prst="rect">
              <a:avLst/>
            </a:prstGeom>
            <a:ln w="12700" cap="flat">
              <a:noFill/>
              <a:miter lim="400000"/>
            </a:ln>
            <a:effectLst/>
          </p:spPr>
        </p:pic>
        <p:pic>
          <p:nvPicPr>
            <p:cNvPr id="1477" name="图片 6" descr="图片 6"/>
            <p:cNvPicPr>
              <a:picLocks noChangeAspect="1"/>
            </p:cNvPicPr>
            <p:nvPr/>
          </p:nvPicPr>
          <p:blipFill>
            <a:blip r:embed="rId7"/>
            <a:stretch>
              <a:fillRect/>
            </a:stretch>
          </p:blipFill>
          <p:spPr>
            <a:xfrm>
              <a:off x="4294265" y="6175"/>
              <a:ext cx="1361175" cy="1113396"/>
            </a:xfrm>
            <a:prstGeom prst="rect">
              <a:avLst/>
            </a:prstGeom>
            <a:ln w="12700" cap="flat">
              <a:noFill/>
              <a:miter lim="400000"/>
            </a:ln>
            <a:effectLst/>
          </p:spPr>
        </p:pic>
      </p:grpSp>
      <p:pic>
        <p:nvPicPr>
          <p:cNvPr id="1479" name="pasted-image.tiff" descr="pasted-image.tiff"/>
          <p:cNvPicPr>
            <a:picLocks noChangeAspect="1"/>
          </p:cNvPicPr>
          <p:nvPr/>
        </p:nvPicPr>
        <p:blipFill>
          <a:blip r:embed="rId8">
            <a:alphaModFix amt="52431"/>
          </a:blip>
          <a:stretch>
            <a:fillRect/>
          </a:stretch>
        </p:blipFill>
        <p:spPr>
          <a:xfrm>
            <a:off x="4370420" y="-1"/>
            <a:ext cx="3479182" cy="5782070"/>
          </a:xfrm>
          <a:prstGeom prst="rect">
            <a:avLst/>
          </a:prstGeom>
          <a:ln w="12700">
            <a:miter lim="400000"/>
          </a:ln>
        </p:spPr>
      </p:pic>
      <p:sp>
        <p:nvSpPr>
          <p:cNvPr id="1482" name="文本框 4"/>
          <p:cNvSpPr txBox="1"/>
          <p:nvPr/>
        </p:nvSpPr>
        <p:spPr>
          <a:xfrm>
            <a:off x="473328" y="479342"/>
            <a:ext cx="6066809" cy="5232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000">
                <a:solidFill>
                  <a:srgbClr val="209ADA"/>
                </a:solidFill>
                <a:latin typeface="Gotham-Black"/>
                <a:ea typeface="Gotham-Black"/>
                <a:cs typeface="Gotham-Black"/>
                <a:sym typeface="Gotham Black"/>
              </a:defRPr>
            </a:lvl1pPr>
          </a:lstStyle>
          <a:p>
            <a:r>
              <a:rPr lang="en" sz="2800" b="1" dirty="0">
                <a:solidFill>
                  <a:schemeClr val="tx1">
                    <a:lumMod val="95000"/>
                    <a:lumOff val="5000"/>
                  </a:schemeClr>
                </a:solidFill>
                <a:latin typeface="Gotham Bold" panose="02000604030000020004" pitchFamily="2" charset="0"/>
              </a:rPr>
              <a:t>Easy to Maintain</a:t>
            </a:r>
          </a:p>
        </p:txBody>
      </p:sp>
      <p:sp>
        <p:nvSpPr>
          <p:cNvPr id="1483" name="文本框 5"/>
          <p:cNvSpPr txBox="1"/>
          <p:nvPr/>
        </p:nvSpPr>
        <p:spPr>
          <a:xfrm>
            <a:off x="473329" y="894148"/>
            <a:ext cx="6004562" cy="3077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b="1">
                <a:latin typeface="Gotham Bold"/>
                <a:ea typeface="Gotham Bold"/>
                <a:cs typeface="Gotham Bold"/>
                <a:sym typeface="Gotham Bold"/>
              </a:defRPr>
            </a:lvl1pPr>
          </a:lstStyle>
          <a:p>
            <a:r>
              <a:rPr lang="en" sz="1400" dirty="0">
                <a:solidFill>
                  <a:srgbClr val="5E5E5E"/>
                </a:solidFill>
                <a:latin typeface="Gotham Bold" panose="02000604030000020004" pitchFamily="2" charset="0"/>
                <a:ea typeface="+mn-ea"/>
              </a:rPr>
              <a:t>Remove the PCB Quickly</a:t>
            </a:r>
          </a:p>
        </p:txBody>
      </p:sp>
      <p:sp>
        <p:nvSpPr>
          <p:cNvPr id="1486" name="矩形 85"/>
          <p:cNvSpPr/>
          <p:nvPr/>
        </p:nvSpPr>
        <p:spPr>
          <a:xfrm>
            <a:off x="5961045" y="4459716"/>
            <a:ext cx="1701247"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487" name="矩形 86"/>
          <p:cNvSpPr/>
          <p:nvPr/>
        </p:nvSpPr>
        <p:spPr>
          <a:xfrm>
            <a:off x="7427734" y="4459716"/>
            <a:ext cx="1707679"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488" name="矩形 87"/>
          <p:cNvSpPr/>
          <p:nvPr/>
        </p:nvSpPr>
        <p:spPr>
          <a:xfrm>
            <a:off x="8878413" y="4459716"/>
            <a:ext cx="1409089"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489" name="文本框 93"/>
          <p:cNvSpPr txBox="1"/>
          <p:nvPr/>
        </p:nvSpPr>
        <p:spPr>
          <a:xfrm>
            <a:off x="5864964" y="4556267"/>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Open the Front Panel</a:t>
            </a:r>
          </a:p>
        </p:txBody>
      </p:sp>
      <p:sp>
        <p:nvSpPr>
          <p:cNvPr id="1490" name="文本框 94"/>
          <p:cNvSpPr txBox="1"/>
          <p:nvPr/>
        </p:nvSpPr>
        <p:spPr>
          <a:xfrm>
            <a:off x="7325766" y="4502823"/>
            <a:ext cx="1619707"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800" b="1">
                <a:latin typeface="Gotham-Book"/>
                <a:ea typeface="Gotham-Book"/>
                <a:cs typeface="Gotham-Book"/>
                <a:sym typeface="Gotham Book"/>
              </a:defRPr>
            </a:pPr>
            <a:r>
              <a:t>Remove Screws </a:t>
            </a:r>
          </a:p>
          <a:p>
            <a:pPr algn="ctr">
              <a:defRPr sz="800" b="1">
                <a:latin typeface="Gotham-Book"/>
                <a:ea typeface="Gotham-Book"/>
                <a:cs typeface="Gotham-Book"/>
                <a:sym typeface="Gotham Book"/>
              </a:defRPr>
            </a:pPr>
            <a:r>
              <a:t>from the Frame</a:t>
            </a:r>
          </a:p>
        </p:txBody>
      </p:sp>
      <p:sp>
        <p:nvSpPr>
          <p:cNvPr id="1491" name="文本框 95"/>
          <p:cNvSpPr txBox="1"/>
          <p:nvPr/>
        </p:nvSpPr>
        <p:spPr>
          <a:xfrm>
            <a:off x="8852337" y="4460126"/>
            <a:ext cx="1385772"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800" b="1">
                <a:latin typeface="Gotham-Book"/>
                <a:ea typeface="Gotham-Book"/>
                <a:cs typeface="Gotham-Book"/>
                <a:sym typeface="Gotham Book"/>
              </a:defRPr>
            </a:pPr>
            <a:r>
              <a:t>Unlock 3 </a:t>
            </a:r>
          </a:p>
          <a:p>
            <a:pPr algn="ctr">
              <a:defRPr sz="800" b="1">
                <a:latin typeface="Gotham-Book"/>
                <a:ea typeface="Gotham-Book"/>
                <a:cs typeface="Gotham-Book"/>
                <a:sym typeface="Gotham Book"/>
              </a:defRPr>
            </a:pPr>
            <a:r>
              <a:t>Buckles /Slider Locks</a:t>
            </a:r>
          </a:p>
        </p:txBody>
      </p:sp>
      <p:sp>
        <p:nvSpPr>
          <p:cNvPr id="1492" name="矩形 103"/>
          <p:cNvSpPr/>
          <p:nvPr/>
        </p:nvSpPr>
        <p:spPr>
          <a:xfrm>
            <a:off x="5960659" y="4167089"/>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493" name="文本框 104"/>
          <p:cNvSpPr txBox="1"/>
          <p:nvPr/>
        </p:nvSpPr>
        <p:spPr>
          <a:xfrm>
            <a:off x="6021644" y="4228227"/>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1</a:t>
            </a:r>
          </a:p>
        </p:txBody>
      </p:sp>
      <p:sp>
        <p:nvSpPr>
          <p:cNvPr id="1494" name="矩形 105"/>
          <p:cNvSpPr/>
          <p:nvPr/>
        </p:nvSpPr>
        <p:spPr>
          <a:xfrm>
            <a:off x="7432158" y="4166711"/>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495" name="文本框 106"/>
          <p:cNvSpPr txBox="1"/>
          <p:nvPr/>
        </p:nvSpPr>
        <p:spPr>
          <a:xfrm>
            <a:off x="7498557" y="4214595"/>
            <a:ext cx="127001" cy="180340"/>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2</a:t>
            </a:r>
          </a:p>
        </p:txBody>
      </p:sp>
      <p:sp>
        <p:nvSpPr>
          <p:cNvPr id="1496" name="矩形 107"/>
          <p:cNvSpPr/>
          <p:nvPr/>
        </p:nvSpPr>
        <p:spPr>
          <a:xfrm>
            <a:off x="8870949" y="4193130"/>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497" name="文本框 108"/>
          <p:cNvSpPr txBox="1"/>
          <p:nvPr/>
        </p:nvSpPr>
        <p:spPr>
          <a:xfrm>
            <a:off x="8955054" y="4217513"/>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3</a:t>
            </a:r>
          </a:p>
        </p:txBody>
      </p:sp>
      <p:sp>
        <p:nvSpPr>
          <p:cNvPr id="1498" name="矩形 109"/>
          <p:cNvSpPr/>
          <p:nvPr/>
        </p:nvSpPr>
        <p:spPr>
          <a:xfrm>
            <a:off x="10278460" y="4161618"/>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499" name="文本框 110"/>
          <p:cNvSpPr txBox="1"/>
          <p:nvPr/>
        </p:nvSpPr>
        <p:spPr>
          <a:xfrm>
            <a:off x="10340711" y="4224602"/>
            <a:ext cx="135205"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4</a:t>
            </a:r>
          </a:p>
        </p:txBody>
      </p:sp>
      <p:sp>
        <p:nvSpPr>
          <p:cNvPr id="1500" name="文本框 124"/>
          <p:cNvSpPr txBox="1"/>
          <p:nvPr/>
        </p:nvSpPr>
        <p:spPr>
          <a:xfrm>
            <a:off x="1684527" y="2302978"/>
            <a:ext cx="3479181" cy="5460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b="1" spc="-84">
                <a:solidFill>
                  <a:srgbClr val="FFFFFF"/>
                </a:solidFill>
                <a:latin typeface="Gotham Bold"/>
                <a:ea typeface="Gotham Bold"/>
                <a:cs typeface="Gotham Bold"/>
                <a:sym typeface="Gotham Bold"/>
              </a:defRPr>
            </a:lvl1pPr>
          </a:lstStyle>
          <a:p>
            <a:r>
              <a:rPr dirty="0"/>
              <a:t>Steps </a:t>
            </a:r>
          </a:p>
        </p:txBody>
      </p:sp>
      <p:sp>
        <p:nvSpPr>
          <p:cNvPr id="1501" name="文本框 125"/>
          <p:cNvSpPr txBox="1"/>
          <p:nvPr/>
        </p:nvSpPr>
        <p:spPr>
          <a:xfrm>
            <a:off x="319601" y="1013812"/>
            <a:ext cx="1030029" cy="27238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7100" b="1">
                <a:solidFill>
                  <a:srgbClr val="FFFFFF"/>
                </a:solidFill>
                <a:latin typeface="Gotham Bold"/>
                <a:ea typeface="Gotham Bold"/>
                <a:cs typeface="Gotham Bold"/>
                <a:sym typeface="Gotham Bold"/>
              </a:defRPr>
            </a:lvl1pPr>
          </a:lstStyle>
          <a:p>
            <a:r>
              <a:rPr b="0" dirty="0"/>
              <a:t>5</a:t>
            </a:r>
          </a:p>
        </p:txBody>
      </p:sp>
      <p:pic>
        <p:nvPicPr>
          <p:cNvPr id="1502" name="图片 11" descr="图片 11"/>
          <p:cNvPicPr>
            <a:picLocks noChangeAspect="1"/>
          </p:cNvPicPr>
          <p:nvPr/>
        </p:nvPicPr>
        <p:blipFill rotWithShape="1">
          <a:blip r:embed="rId9"/>
          <a:srcRect l="19401" t="5489" r="13521" b="11856"/>
          <a:stretch/>
        </p:blipFill>
        <p:spPr>
          <a:xfrm>
            <a:off x="477953" y="3609787"/>
            <a:ext cx="1370464" cy="1000385"/>
          </a:xfrm>
          <a:prstGeom prst="rect">
            <a:avLst/>
          </a:prstGeom>
          <a:ln w="12700">
            <a:miter lim="400000"/>
          </a:ln>
        </p:spPr>
      </p:pic>
      <p:sp>
        <p:nvSpPr>
          <p:cNvPr id="1503" name="矩形 13"/>
          <p:cNvSpPr/>
          <p:nvPr/>
        </p:nvSpPr>
        <p:spPr>
          <a:xfrm>
            <a:off x="476862" y="4608390"/>
            <a:ext cx="1375282" cy="526369"/>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504" name="文本框 14"/>
          <p:cNvSpPr txBox="1"/>
          <p:nvPr/>
        </p:nvSpPr>
        <p:spPr>
          <a:xfrm>
            <a:off x="514646" y="4615745"/>
            <a:ext cx="929540" cy="3693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900" b="1">
                <a:latin typeface="Gotham-Book"/>
                <a:ea typeface="Gotham-Book"/>
                <a:cs typeface="Gotham-Book"/>
                <a:sym typeface="Gotham Book"/>
              </a:defRPr>
            </a:lvl1pPr>
          </a:lstStyle>
          <a:p>
            <a:r>
              <a:rPr>
                <a:solidFill>
                  <a:srgbClr val="767676"/>
                </a:solidFill>
                <a:latin typeface="GOTHAM-BOOK" panose="02000604030000020004" pitchFamily="2" charset="0"/>
              </a:rPr>
              <a:t>Open the Front Panel</a:t>
            </a:r>
          </a:p>
        </p:txBody>
      </p:sp>
      <p:sp>
        <p:nvSpPr>
          <p:cNvPr id="1505" name="矩形 16"/>
          <p:cNvSpPr/>
          <p:nvPr/>
        </p:nvSpPr>
        <p:spPr>
          <a:xfrm>
            <a:off x="1852142" y="4608390"/>
            <a:ext cx="1369527" cy="526369"/>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506" name="文本框 17"/>
          <p:cNvSpPr txBox="1"/>
          <p:nvPr/>
        </p:nvSpPr>
        <p:spPr>
          <a:xfrm>
            <a:off x="1892583" y="4615745"/>
            <a:ext cx="1360107" cy="5078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900" b="1">
                <a:latin typeface="Gotham-Book"/>
                <a:ea typeface="Gotham-Book"/>
                <a:cs typeface="Gotham-Book"/>
                <a:sym typeface="Gotham Book"/>
              </a:defRPr>
            </a:lvl1pPr>
          </a:lstStyle>
          <a:p>
            <a:r>
              <a:rPr>
                <a:solidFill>
                  <a:srgbClr val="767676"/>
                </a:solidFill>
                <a:latin typeface="GOTHAM-BOOK" panose="02000604030000020004" pitchFamily="2" charset="0"/>
              </a:rPr>
              <a:t>Remove ONE Screw from the Electronic Control Box</a:t>
            </a:r>
          </a:p>
        </p:txBody>
      </p:sp>
      <p:sp>
        <p:nvSpPr>
          <p:cNvPr id="1507" name="矩形 19"/>
          <p:cNvSpPr/>
          <p:nvPr/>
        </p:nvSpPr>
        <p:spPr>
          <a:xfrm>
            <a:off x="3213401" y="4608390"/>
            <a:ext cx="1432190" cy="526369"/>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508" name="文本框 20"/>
          <p:cNvSpPr txBox="1"/>
          <p:nvPr/>
        </p:nvSpPr>
        <p:spPr>
          <a:xfrm>
            <a:off x="3256811" y="4615745"/>
            <a:ext cx="1401823" cy="5078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900" b="1">
                <a:latin typeface="Gotham-Book"/>
                <a:ea typeface="Gotham-Book"/>
                <a:cs typeface="Gotham-Book"/>
                <a:sym typeface="Gotham Book"/>
              </a:defRPr>
            </a:lvl1pPr>
          </a:lstStyle>
          <a:p>
            <a:r>
              <a:rPr>
                <a:solidFill>
                  <a:srgbClr val="767676"/>
                </a:solidFill>
                <a:latin typeface="GOTHAM-BOOK" panose="02000604030000020004" pitchFamily="2" charset="0"/>
              </a:rPr>
              <a:t>Take Away the Electronic Control Box Cover</a:t>
            </a:r>
          </a:p>
        </p:txBody>
      </p:sp>
      <p:sp>
        <p:nvSpPr>
          <p:cNvPr id="1509" name="矩形 22"/>
          <p:cNvSpPr/>
          <p:nvPr/>
        </p:nvSpPr>
        <p:spPr>
          <a:xfrm>
            <a:off x="473931" y="6135432"/>
            <a:ext cx="1400820" cy="413485"/>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510" name="文本框 23"/>
          <p:cNvSpPr txBox="1"/>
          <p:nvPr/>
        </p:nvSpPr>
        <p:spPr>
          <a:xfrm>
            <a:off x="514702" y="6149518"/>
            <a:ext cx="1379049" cy="3693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900" b="1">
                <a:latin typeface="Gotham-Book"/>
                <a:ea typeface="Gotham-Book"/>
                <a:cs typeface="Gotham-Book"/>
                <a:sym typeface="Gotham Book"/>
              </a:defRPr>
            </a:lvl1pPr>
          </a:lstStyle>
          <a:p>
            <a:r>
              <a:rPr>
                <a:solidFill>
                  <a:srgbClr val="767676"/>
                </a:solidFill>
                <a:latin typeface="GOTHAM-BOOK" panose="02000604030000020004" pitchFamily="2" charset="0"/>
              </a:rPr>
              <a:t>Remove Wire Terminals</a:t>
            </a:r>
          </a:p>
        </p:txBody>
      </p:sp>
      <p:sp>
        <p:nvSpPr>
          <p:cNvPr id="1511" name="矩形 25"/>
          <p:cNvSpPr/>
          <p:nvPr/>
        </p:nvSpPr>
        <p:spPr>
          <a:xfrm>
            <a:off x="1852982" y="6135432"/>
            <a:ext cx="1369528" cy="413485"/>
          </a:xfrm>
          <a:prstGeom prst="rect">
            <a:avLst/>
          </a:prstGeom>
          <a:gradFill>
            <a:gsLst>
              <a:gs pos="0">
                <a:srgbClr val="FFFFFF"/>
              </a:gs>
              <a:gs pos="100000">
                <a:srgbClr val="83CBEB"/>
              </a:gs>
            </a:gsLst>
            <a:lin ang="4800000"/>
          </a:gradFill>
          <a:ln w="12700">
            <a:miter lim="400000"/>
          </a:ln>
        </p:spPr>
        <p:txBody>
          <a:bodyPr lIns="0" tIns="0" rIns="0" bIns="0"/>
          <a:lstStyle/>
          <a:p>
            <a:pPr>
              <a:defRPr>
                <a:latin typeface="Gotham-Book"/>
                <a:ea typeface="Gotham-Book"/>
                <a:cs typeface="Gotham-Book"/>
                <a:sym typeface="Gotham Book"/>
              </a:defRPr>
            </a:pPr>
            <a:endParaRPr/>
          </a:p>
        </p:txBody>
      </p:sp>
      <p:sp>
        <p:nvSpPr>
          <p:cNvPr id="1512" name="文本框 26"/>
          <p:cNvSpPr txBox="1"/>
          <p:nvPr/>
        </p:nvSpPr>
        <p:spPr>
          <a:xfrm>
            <a:off x="1901626" y="6227548"/>
            <a:ext cx="1270559" cy="2308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900" b="1">
                <a:latin typeface="Gotham-Book"/>
                <a:ea typeface="Gotham-Book"/>
                <a:cs typeface="Gotham-Book"/>
                <a:sym typeface="Gotham Book"/>
              </a:defRPr>
            </a:lvl1pPr>
          </a:lstStyle>
          <a:p>
            <a:r>
              <a:rPr>
                <a:solidFill>
                  <a:srgbClr val="767676"/>
                </a:solidFill>
                <a:latin typeface="GOTHAM-BOOK" panose="02000604030000020004" pitchFamily="2" charset="0"/>
              </a:rPr>
              <a:t>Pull Out the PCB</a:t>
            </a:r>
          </a:p>
        </p:txBody>
      </p:sp>
      <p:pic>
        <p:nvPicPr>
          <p:cNvPr id="1513" name="图片 29" descr="图片 29"/>
          <p:cNvPicPr>
            <a:picLocks noChangeAspect="1"/>
          </p:cNvPicPr>
          <p:nvPr/>
        </p:nvPicPr>
        <p:blipFill rotWithShape="1">
          <a:blip r:embed="rId10"/>
          <a:srcRect l="42893" t="26122" r="8154" b="15206"/>
          <a:stretch/>
        </p:blipFill>
        <p:spPr>
          <a:xfrm>
            <a:off x="1850279" y="3610967"/>
            <a:ext cx="1369527" cy="997424"/>
          </a:xfrm>
          <a:prstGeom prst="rect">
            <a:avLst/>
          </a:prstGeom>
          <a:ln w="12700">
            <a:miter lim="400000"/>
          </a:ln>
        </p:spPr>
      </p:pic>
      <p:pic>
        <p:nvPicPr>
          <p:cNvPr id="1514" name="图片 31" descr="图片 31"/>
          <p:cNvPicPr>
            <a:picLocks noChangeAspect="1"/>
          </p:cNvPicPr>
          <p:nvPr/>
        </p:nvPicPr>
        <p:blipFill>
          <a:blip r:embed="rId11"/>
          <a:stretch>
            <a:fillRect/>
          </a:stretch>
        </p:blipFill>
        <p:spPr>
          <a:xfrm>
            <a:off x="3216079" y="3610852"/>
            <a:ext cx="1435101" cy="997424"/>
          </a:xfrm>
          <a:prstGeom prst="rect">
            <a:avLst/>
          </a:prstGeom>
          <a:ln w="12700">
            <a:miter lim="400000"/>
          </a:ln>
        </p:spPr>
      </p:pic>
      <p:pic>
        <p:nvPicPr>
          <p:cNvPr id="1515" name="图片 33" descr="图片 33"/>
          <p:cNvPicPr>
            <a:picLocks noChangeAspect="1"/>
          </p:cNvPicPr>
          <p:nvPr/>
        </p:nvPicPr>
        <p:blipFill rotWithShape="1">
          <a:blip r:embed="rId12"/>
          <a:srcRect l="7184" r="4662" b="1602"/>
          <a:stretch/>
        </p:blipFill>
        <p:spPr>
          <a:xfrm>
            <a:off x="475637" y="5137094"/>
            <a:ext cx="1385882" cy="996558"/>
          </a:xfrm>
          <a:prstGeom prst="rect">
            <a:avLst/>
          </a:prstGeom>
          <a:ln w="12700">
            <a:miter lim="400000"/>
          </a:ln>
        </p:spPr>
      </p:pic>
      <p:pic>
        <p:nvPicPr>
          <p:cNvPr id="1516" name="图片 35" descr="图片 35"/>
          <p:cNvPicPr>
            <a:picLocks noChangeAspect="1"/>
          </p:cNvPicPr>
          <p:nvPr/>
        </p:nvPicPr>
        <p:blipFill>
          <a:blip r:embed="rId13"/>
          <a:srcRect l="9732" r="6163"/>
          <a:stretch>
            <a:fillRect/>
          </a:stretch>
        </p:blipFill>
        <p:spPr>
          <a:xfrm>
            <a:off x="1852981" y="5137094"/>
            <a:ext cx="1369527" cy="998339"/>
          </a:xfrm>
          <a:prstGeom prst="rect">
            <a:avLst/>
          </a:prstGeom>
          <a:ln w="12700">
            <a:miter lim="400000"/>
          </a:ln>
        </p:spPr>
      </p:pic>
      <p:sp>
        <p:nvSpPr>
          <p:cNvPr id="1517" name="矩形 37"/>
          <p:cNvSpPr/>
          <p:nvPr/>
        </p:nvSpPr>
        <p:spPr>
          <a:xfrm>
            <a:off x="477182" y="4359478"/>
            <a:ext cx="24977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520" name="文本框 38"/>
          <p:cNvGrpSpPr/>
          <p:nvPr/>
        </p:nvGrpSpPr>
        <p:grpSpPr>
          <a:xfrm>
            <a:off x="545925" y="4366947"/>
            <a:ext cx="112292" cy="200660"/>
            <a:chOff x="0" y="0"/>
            <a:chExt cx="112291" cy="200659"/>
          </a:xfrm>
        </p:grpSpPr>
        <p:sp>
          <p:nvSpPr>
            <p:cNvPr id="1518" name="矩形"/>
            <p:cNvSpPr/>
            <p:nvPr/>
          </p:nvSpPr>
          <p:spPr>
            <a:xfrm>
              <a:off x="0" y="0"/>
              <a:ext cx="112292" cy="177422"/>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519" name="1"/>
            <p:cNvSpPr txBox="1"/>
            <p:nvPr/>
          </p:nvSpPr>
          <p:spPr>
            <a:xfrm>
              <a:off x="0" y="0"/>
              <a:ext cx="112292"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1</a:t>
              </a:r>
            </a:p>
          </p:txBody>
        </p:sp>
      </p:grpSp>
      <p:sp>
        <p:nvSpPr>
          <p:cNvPr id="1521" name="矩形 39"/>
          <p:cNvSpPr/>
          <p:nvPr/>
        </p:nvSpPr>
        <p:spPr>
          <a:xfrm>
            <a:off x="1851986" y="4359478"/>
            <a:ext cx="24977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524" name="文本框 40"/>
          <p:cNvGrpSpPr/>
          <p:nvPr/>
        </p:nvGrpSpPr>
        <p:grpSpPr>
          <a:xfrm>
            <a:off x="1915115" y="4366947"/>
            <a:ext cx="123521" cy="200660"/>
            <a:chOff x="0" y="0"/>
            <a:chExt cx="123520" cy="200659"/>
          </a:xfrm>
        </p:grpSpPr>
        <p:sp>
          <p:nvSpPr>
            <p:cNvPr id="1522" name="矩形"/>
            <p:cNvSpPr/>
            <p:nvPr/>
          </p:nvSpPr>
          <p:spPr>
            <a:xfrm>
              <a:off x="0" y="0"/>
              <a:ext cx="123521" cy="177422"/>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523" name="2"/>
            <p:cNvSpPr txBox="1"/>
            <p:nvPr/>
          </p:nvSpPr>
          <p:spPr>
            <a:xfrm>
              <a:off x="0" y="0"/>
              <a:ext cx="123521"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rPr dirty="0"/>
                <a:t>2</a:t>
              </a:r>
            </a:p>
          </p:txBody>
        </p:sp>
      </p:grpSp>
      <p:sp>
        <p:nvSpPr>
          <p:cNvPr id="1525" name="矩形 41"/>
          <p:cNvSpPr/>
          <p:nvPr/>
        </p:nvSpPr>
        <p:spPr>
          <a:xfrm>
            <a:off x="3216080" y="4359478"/>
            <a:ext cx="24977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528" name="文本框 42"/>
          <p:cNvGrpSpPr/>
          <p:nvPr/>
        </p:nvGrpSpPr>
        <p:grpSpPr>
          <a:xfrm>
            <a:off x="3279566" y="4366947"/>
            <a:ext cx="122803" cy="200660"/>
            <a:chOff x="0" y="0"/>
            <a:chExt cx="122802" cy="200659"/>
          </a:xfrm>
        </p:grpSpPr>
        <p:sp>
          <p:nvSpPr>
            <p:cNvPr id="1526" name="矩形"/>
            <p:cNvSpPr/>
            <p:nvPr/>
          </p:nvSpPr>
          <p:spPr>
            <a:xfrm>
              <a:off x="0" y="0"/>
              <a:ext cx="122803" cy="177422"/>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527" name="3"/>
            <p:cNvSpPr txBox="1"/>
            <p:nvPr/>
          </p:nvSpPr>
          <p:spPr>
            <a:xfrm>
              <a:off x="0" y="0"/>
              <a:ext cx="122803"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3</a:t>
              </a:r>
            </a:p>
          </p:txBody>
        </p:sp>
      </p:grpSp>
      <p:sp>
        <p:nvSpPr>
          <p:cNvPr id="1529" name="矩形 43"/>
          <p:cNvSpPr/>
          <p:nvPr/>
        </p:nvSpPr>
        <p:spPr>
          <a:xfrm>
            <a:off x="474250" y="5886520"/>
            <a:ext cx="24977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532" name="文本框 44"/>
          <p:cNvGrpSpPr/>
          <p:nvPr/>
        </p:nvGrpSpPr>
        <p:grpSpPr>
          <a:xfrm>
            <a:off x="531630" y="5893989"/>
            <a:ext cx="135020" cy="200661"/>
            <a:chOff x="0" y="0"/>
            <a:chExt cx="135018" cy="200659"/>
          </a:xfrm>
        </p:grpSpPr>
        <p:sp>
          <p:nvSpPr>
            <p:cNvPr id="1530" name="矩形"/>
            <p:cNvSpPr/>
            <p:nvPr/>
          </p:nvSpPr>
          <p:spPr>
            <a:xfrm>
              <a:off x="0" y="0"/>
              <a:ext cx="135019" cy="177421"/>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531" name="4"/>
            <p:cNvSpPr txBox="1"/>
            <p:nvPr/>
          </p:nvSpPr>
          <p:spPr>
            <a:xfrm>
              <a:off x="0" y="0"/>
              <a:ext cx="135019"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4</a:t>
              </a:r>
            </a:p>
          </p:txBody>
        </p:sp>
      </p:grpSp>
      <p:grpSp>
        <p:nvGrpSpPr>
          <p:cNvPr id="3" name="组合 2">
            <a:extLst>
              <a:ext uri="{FF2B5EF4-FFF2-40B4-BE49-F238E27FC236}">
                <a16:creationId xmlns:a16="http://schemas.microsoft.com/office/drawing/2014/main" id="{47A33575-3E94-3044-A2FD-E9C8D32F7B55}"/>
              </a:ext>
            </a:extLst>
          </p:cNvPr>
          <p:cNvGrpSpPr/>
          <p:nvPr/>
        </p:nvGrpSpPr>
        <p:grpSpPr>
          <a:xfrm>
            <a:off x="1849420" y="5886520"/>
            <a:ext cx="249778" cy="249778"/>
            <a:chOff x="1839795" y="5886520"/>
            <a:chExt cx="249778" cy="249778"/>
          </a:xfrm>
        </p:grpSpPr>
        <p:sp>
          <p:nvSpPr>
            <p:cNvPr id="1533" name="矩形 45"/>
            <p:cNvSpPr/>
            <p:nvPr/>
          </p:nvSpPr>
          <p:spPr>
            <a:xfrm>
              <a:off x="1839795" y="5886520"/>
              <a:ext cx="24977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536" name="文本框 46"/>
            <p:cNvGrpSpPr/>
            <p:nvPr/>
          </p:nvGrpSpPr>
          <p:grpSpPr>
            <a:xfrm>
              <a:off x="1902473" y="5893989"/>
              <a:ext cx="124420" cy="200661"/>
              <a:chOff x="0" y="0"/>
              <a:chExt cx="124419" cy="200659"/>
            </a:xfrm>
          </p:grpSpPr>
          <p:sp>
            <p:nvSpPr>
              <p:cNvPr id="1534" name="矩形"/>
              <p:cNvSpPr/>
              <p:nvPr/>
            </p:nvSpPr>
            <p:spPr>
              <a:xfrm>
                <a:off x="0" y="0"/>
                <a:ext cx="124420" cy="177421"/>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535" name="5"/>
              <p:cNvSpPr txBox="1"/>
              <p:nvPr/>
            </p:nvSpPr>
            <p:spPr>
              <a:xfrm>
                <a:off x="0" y="0"/>
                <a:ext cx="124420"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5</a:t>
                </a:r>
              </a:p>
            </p:txBody>
          </p:sp>
        </p:grpSp>
      </p:grpSp>
      <p:sp>
        <p:nvSpPr>
          <p:cNvPr id="1537" name="文本框 128"/>
          <p:cNvSpPr txBox="1"/>
          <p:nvPr/>
        </p:nvSpPr>
        <p:spPr>
          <a:xfrm>
            <a:off x="9038608" y="950790"/>
            <a:ext cx="1464369" cy="28007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17600" b="1">
                <a:solidFill>
                  <a:srgbClr val="535353"/>
                </a:solidFill>
                <a:latin typeface="Gotham Bold"/>
                <a:ea typeface="Gotham Bold"/>
                <a:cs typeface="Gotham Bold"/>
                <a:sym typeface="Gotham Bold"/>
              </a:defRPr>
            </a:lvl1pPr>
          </a:lstStyle>
          <a:p>
            <a:r>
              <a:rPr b="0" dirty="0"/>
              <a:t>8</a:t>
            </a:r>
          </a:p>
        </p:txBody>
      </p:sp>
      <p:sp>
        <p:nvSpPr>
          <p:cNvPr id="1538" name="矩形 2"/>
          <p:cNvSpPr/>
          <p:nvPr/>
        </p:nvSpPr>
        <p:spPr>
          <a:xfrm>
            <a:off x="10281911" y="4464599"/>
            <a:ext cx="1353734"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539" name="文本框 10"/>
          <p:cNvSpPr txBox="1"/>
          <p:nvPr/>
        </p:nvSpPr>
        <p:spPr>
          <a:xfrm>
            <a:off x="10481343" y="2640040"/>
            <a:ext cx="1423921" cy="452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800" b="1">
                <a:solidFill>
                  <a:srgbClr val="535353"/>
                </a:solidFill>
                <a:latin typeface="Gotham Bold"/>
                <a:ea typeface="Gotham Bold"/>
                <a:cs typeface="Gotham Bold"/>
                <a:sym typeface="Gotham Bold"/>
              </a:defRPr>
            </a:lvl1pPr>
          </a:lstStyle>
          <a:p>
            <a:r>
              <a:rPr dirty="0"/>
              <a:t>Steps</a:t>
            </a:r>
          </a:p>
        </p:txBody>
      </p:sp>
      <p:sp>
        <p:nvSpPr>
          <p:cNvPr id="1540" name="文本框 96"/>
          <p:cNvSpPr txBox="1"/>
          <p:nvPr/>
        </p:nvSpPr>
        <p:spPr>
          <a:xfrm>
            <a:off x="10166098" y="4538877"/>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the Front Frame</a:t>
            </a:r>
          </a:p>
        </p:txBody>
      </p:sp>
      <p:pic>
        <p:nvPicPr>
          <p:cNvPr id="1541" name="pasted-image.tiff" descr="pasted-image.tiff"/>
          <p:cNvPicPr>
            <a:picLocks noChangeAspect="1"/>
          </p:cNvPicPr>
          <p:nvPr/>
        </p:nvPicPr>
        <p:blipFill>
          <a:blip r:embed="rId14"/>
          <a:stretch>
            <a:fillRect/>
          </a:stretch>
        </p:blipFill>
        <p:spPr>
          <a:xfrm>
            <a:off x="4452327" y="1607773"/>
            <a:ext cx="2501527" cy="4344244"/>
          </a:xfrm>
          <a:prstGeom prst="rect">
            <a:avLst/>
          </a:prstGeom>
          <a:ln w="12700">
            <a:miter lim="400000"/>
          </a:ln>
        </p:spPr>
      </p:pic>
      <p:grpSp>
        <p:nvGrpSpPr>
          <p:cNvPr id="1544" name="成组"/>
          <p:cNvGrpSpPr/>
          <p:nvPr/>
        </p:nvGrpSpPr>
        <p:grpSpPr>
          <a:xfrm>
            <a:off x="476351" y="3343939"/>
            <a:ext cx="5095533" cy="353818"/>
            <a:chOff x="0" y="0"/>
            <a:chExt cx="5097550" cy="353816"/>
          </a:xfrm>
        </p:grpSpPr>
        <p:sp>
          <p:nvSpPr>
            <p:cNvPr id="1542" name="矩形 126"/>
            <p:cNvSpPr/>
            <p:nvPr/>
          </p:nvSpPr>
          <p:spPr>
            <a:xfrm>
              <a:off x="-1" y="0"/>
              <a:ext cx="4915041" cy="353817"/>
            </a:xfrm>
            <a:prstGeom prst="rect">
              <a:avLst/>
            </a:prstGeom>
            <a:solidFill>
              <a:srgbClr val="FFFFFF"/>
            </a:solidFill>
            <a:ln w="12700" cap="flat">
              <a:noFill/>
              <a:miter lim="400000"/>
            </a:ln>
            <a:effectLst/>
          </p:spPr>
          <p:txBody>
            <a:bodyPr wrap="square" lIns="0" tIns="0" rIns="0" bIns="0" numCol="1" anchor="t">
              <a:noAutofit/>
            </a:bodyPr>
            <a:lstStyle/>
            <a:p>
              <a:pPr>
                <a:defRPr b="1"/>
              </a:pPr>
              <a:endParaRPr/>
            </a:p>
          </p:txBody>
        </p:sp>
        <p:sp>
          <p:nvSpPr>
            <p:cNvPr id="1543" name="文本框 127"/>
            <p:cNvSpPr txBox="1"/>
            <p:nvPr/>
          </p:nvSpPr>
          <p:spPr>
            <a:xfrm>
              <a:off x="3944283" y="26354"/>
              <a:ext cx="1153268" cy="23368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r">
                <a:defRPr b="1">
                  <a:solidFill>
                    <a:srgbClr val="408ECD"/>
                  </a:solidFill>
                  <a:latin typeface="Gotham Bold"/>
                  <a:ea typeface="Gotham Bold"/>
                  <a:cs typeface="Gotham Bold"/>
                  <a:sym typeface="Gotham Bold"/>
                </a:defRPr>
              </a:lvl1pPr>
            </a:lstStyle>
            <a:p>
              <a:r>
                <a:rPr dirty="0"/>
                <a:t>NEW</a:t>
              </a:r>
            </a:p>
          </p:txBody>
        </p:sp>
      </p:grpSp>
      <p:sp>
        <p:nvSpPr>
          <p:cNvPr id="1545" name="文本框 97"/>
          <p:cNvSpPr txBox="1"/>
          <p:nvPr/>
        </p:nvSpPr>
        <p:spPr>
          <a:xfrm>
            <a:off x="541381" y="3358292"/>
            <a:ext cx="4346114" cy="3077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1400">
                <a:solidFill>
                  <a:srgbClr val="408ECD"/>
                </a:solidFill>
                <a:latin typeface="Gotham Medium"/>
                <a:ea typeface="Gotham Medium"/>
                <a:cs typeface="Gotham Medium"/>
                <a:sym typeface="Gotham Medium"/>
              </a:defRPr>
            </a:lvl1pPr>
          </a:lstStyle>
          <a:p>
            <a:r>
              <a:rPr dirty="0"/>
              <a:t>The Easier Solution for PCB Replacement</a:t>
            </a:r>
          </a:p>
        </p:txBody>
      </p:sp>
      <p:sp>
        <p:nvSpPr>
          <p:cNvPr id="1546" name="矩形 126"/>
          <p:cNvSpPr/>
          <p:nvPr/>
        </p:nvSpPr>
        <p:spPr>
          <a:xfrm>
            <a:off x="6016981" y="3300171"/>
            <a:ext cx="5618664" cy="344298"/>
          </a:xfrm>
          <a:prstGeom prst="rect">
            <a:avLst/>
          </a:prstGeom>
          <a:solidFill>
            <a:srgbClr val="6B6B6B"/>
          </a:solidFill>
          <a:ln w="12700">
            <a:miter lim="400000"/>
          </a:ln>
        </p:spPr>
        <p:txBody>
          <a:bodyPr lIns="0" tIns="0" rIns="0" bIns="0"/>
          <a:lstStyle/>
          <a:p>
            <a:pPr>
              <a:defRPr b="1">
                <a:solidFill>
                  <a:srgbClr val="535353"/>
                </a:solidFill>
              </a:defRPr>
            </a:pPr>
            <a:endParaRPr/>
          </a:p>
        </p:txBody>
      </p:sp>
      <p:sp>
        <p:nvSpPr>
          <p:cNvPr id="1547" name="文本框 129"/>
          <p:cNvSpPr txBox="1"/>
          <p:nvPr/>
        </p:nvSpPr>
        <p:spPr>
          <a:xfrm>
            <a:off x="6085144" y="3293269"/>
            <a:ext cx="2601607"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b="1">
                <a:solidFill>
                  <a:srgbClr val="FFFFFF"/>
                </a:solidFill>
                <a:latin typeface="Gotham Bold"/>
                <a:ea typeface="Gotham Bold"/>
                <a:cs typeface="Gotham Bold"/>
                <a:sym typeface="Gotham Bold"/>
              </a:defRPr>
            </a:lvl1pPr>
          </a:lstStyle>
          <a:p>
            <a:r>
              <a:rPr dirty="0"/>
              <a:t>Ordinary AC</a:t>
            </a:r>
          </a:p>
        </p:txBody>
      </p:sp>
      <p:pic>
        <p:nvPicPr>
          <p:cNvPr id="1548" name="图片 1" descr="图片 1"/>
          <p:cNvPicPr>
            <a:picLocks noChangeAspect="1"/>
          </p:cNvPicPr>
          <p:nvPr/>
        </p:nvPicPr>
        <p:blipFill>
          <a:blip r:embed="rId15"/>
          <a:stretch>
            <a:fillRect/>
          </a:stretch>
        </p:blipFill>
        <p:spPr>
          <a:xfrm>
            <a:off x="5971902" y="4819939"/>
            <a:ext cx="1457078" cy="1107094"/>
          </a:xfrm>
          <a:prstGeom prst="rect">
            <a:avLst/>
          </a:prstGeom>
          <a:ln w="12700">
            <a:miter lim="400000"/>
          </a:ln>
        </p:spPr>
      </p:pic>
      <p:pic>
        <p:nvPicPr>
          <p:cNvPr id="1549" name="图片 7" descr="图片 7"/>
          <p:cNvPicPr>
            <a:picLocks noChangeAspect="1"/>
          </p:cNvPicPr>
          <p:nvPr/>
        </p:nvPicPr>
        <p:blipFill>
          <a:blip r:embed="rId16"/>
          <a:stretch>
            <a:fillRect/>
          </a:stretch>
        </p:blipFill>
        <p:spPr>
          <a:xfrm>
            <a:off x="8882743" y="4821266"/>
            <a:ext cx="1402081" cy="1062942"/>
          </a:xfrm>
          <a:prstGeom prst="rect">
            <a:avLst/>
          </a:prstGeom>
          <a:ln w="12700">
            <a:miter lim="400000"/>
          </a:ln>
        </p:spPr>
      </p:pic>
      <p:pic>
        <p:nvPicPr>
          <p:cNvPr id="1550" name="图片 13" descr="图片 13"/>
          <p:cNvPicPr>
            <a:picLocks noChangeAspect="1"/>
          </p:cNvPicPr>
          <p:nvPr/>
        </p:nvPicPr>
        <p:blipFill>
          <a:blip r:embed="rId17"/>
          <a:stretch>
            <a:fillRect/>
          </a:stretch>
        </p:blipFill>
        <p:spPr>
          <a:xfrm>
            <a:off x="10283097" y="4819768"/>
            <a:ext cx="1353734" cy="1030684"/>
          </a:xfrm>
          <a:prstGeom prst="rect">
            <a:avLst/>
          </a:prstGeom>
          <a:ln w="12700">
            <a:miter lim="400000"/>
          </a:ln>
        </p:spPr>
      </p:pic>
      <p:pic>
        <p:nvPicPr>
          <p:cNvPr id="1551" name="图片 14" descr="图片 14"/>
          <p:cNvPicPr>
            <a:picLocks noChangeAspect="1"/>
          </p:cNvPicPr>
          <p:nvPr/>
        </p:nvPicPr>
        <p:blipFill>
          <a:blip r:embed="rId18"/>
          <a:stretch>
            <a:fillRect/>
          </a:stretch>
        </p:blipFill>
        <p:spPr>
          <a:xfrm>
            <a:off x="7424255" y="4822144"/>
            <a:ext cx="1457078" cy="1110607"/>
          </a:xfrm>
          <a:prstGeom prst="rect">
            <a:avLst/>
          </a:prstGeom>
          <a:ln w="12700">
            <a:miter lim="400000"/>
          </a:ln>
        </p:spPr>
      </p:pic>
      <p:sp>
        <p:nvSpPr>
          <p:cNvPr id="1650" name="矩形 92"/>
          <p:cNvSpPr/>
          <p:nvPr/>
        </p:nvSpPr>
        <p:spPr>
          <a:xfrm>
            <a:off x="10282156" y="5792260"/>
            <a:ext cx="1401899"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651" name="文本框 100"/>
          <p:cNvSpPr txBox="1"/>
          <p:nvPr/>
        </p:nvSpPr>
        <p:spPr>
          <a:xfrm>
            <a:off x="10142146" y="5872434"/>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Pull Out the PCB</a:t>
            </a:r>
          </a:p>
        </p:txBody>
      </p:sp>
      <p:sp>
        <p:nvSpPr>
          <p:cNvPr id="1652" name="矩形 118"/>
          <p:cNvSpPr/>
          <p:nvPr/>
        </p:nvSpPr>
        <p:spPr>
          <a:xfrm>
            <a:off x="10283828" y="5488259"/>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653" name="文本框 119"/>
          <p:cNvSpPr txBox="1"/>
          <p:nvPr/>
        </p:nvSpPr>
        <p:spPr>
          <a:xfrm>
            <a:off x="10339444" y="5520730"/>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8</a:t>
            </a:r>
          </a:p>
        </p:txBody>
      </p:sp>
      <p:sp>
        <p:nvSpPr>
          <p:cNvPr id="1654" name="矩形 89"/>
          <p:cNvSpPr/>
          <p:nvPr/>
        </p:nvSpPr>
        <p:spPr>
          <a:xfrm>
            <a:off x="5961453" y="5784339"/>
            <a:ext cx="1711147" cy="362781"/>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655" name="文本框 97"/>
          <p:cNvSpPr txBox="1"/>
          <p:nvPr/>
        </p:nvSpPr>
        <p:spPr>
          <a:xfrm>
            <a:off x="5871717" y="5797454"/>
            <a:ext cx="1619707"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Screws from the Electronic Control Box</a:t>
            </a:r>
          </a:p>
        </p:txBody>
      </p:sp>
      <p:sp>
        <p:nvSpPr>
          <p:cNvPr id="1656" name="矩形 111"/>
          <p:cNvSpPr/>
          <p:nvPr/>
        </p:nvSpPr>
        <p:spPr>
          <a:xfrm>
            <a:off x="5957951" y="5483245"/>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657" name="文本框 112"/>
          <p:cNvSpPr txBox="1"/>
          <p:nvPr/>
        </p:nvSpPr>
        <p:spPr>
          <a:xfrm>
            <a:off x="6029942" y="5516514"/>
            <a:ext cx="127001" cy="180340"/>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5</a:t>
            </a:r>
          </a:p>
        </p:txBody>
      </p:sp>
      <p:sp>
        <p:nvSpPr>
          <p:cNvPr id="1658" name="矩形 116"/>
          <p:cNvSpPr/>
          <p:nvPr/>
        </p:nvSpPr>
        <p:spPr>
          <a:xfrm>
            <a:off x="8878641" y="5487808"/>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659" name="文本框 117"/>
          <p:cNvSpPr txBox="1"/>
          <p:nvPr/>
        </p:nvSpPr>
        <p:spPr>
          <a:xfrm>
            <a:off x="8939480" y="5518632"/>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7</a:t>
            </a:r>
          </a:p>
        </p:txBody>
      </p:sp>
      <p:sp>
        <p:nvSpPr>
          <p:cNvPr id="1660" name="矩形 90"/>
          <p:cNvSpPr/>
          <p:nvPr/>
        </p:nvSpPr>
        <p:spPr>
          <a:xfrm>
            <a:off x="7425981" y="5789202"/>
            <a:ext cx="1678082" cy="358225"/>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661" name="文本框 98"/>
          <p:cNvSpPr txBox="1"/>
          <p:nvPr/>
        </p:nvSpPr>
        <p:spPr>
          <a:xfrm>
            <a:off x="7352183" y="5814637"/>
            <a:ext cx="1619707"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Take Away the Electronic Control Box Cover</a:t>
            </a:r>
          </a:p>
        </p:txBody>
      </p:sp>
      <p:sp>
        <p:nvSpPr>
          <p:cNvPr id="1662" name="矩形 114"/>
          <p:cNvSpPr/>
          <p:nvPr/>
        </p:nvSpPr>
        <p:spPr>
          <a:xfrm>
            <a:off x="7426890" y="5482423"/>
            <a:ext cx="248972"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663" name="文本框 115"/>
          <p:cNvSpPr txBox="1"/>
          <p:nvPr/>
        </p:nvSpPr>
        <p:spPr>
          <a:xfrm>
            <a:off x="7494570" y="5520683"/>
            <a:ext cx="130404"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6</a:t>
            </a:r>
          </a:p>
        </p:txBody>
      </p:sp>
      <p:sp>
        <p:nvSpPr>
          <p:cNvPr id="1664" name="矩形 91"/>
          <p:cNvSpPr/>
          <p:nvPr/>
        </p:nvSpPr>
        <p:spPr>
          <a:xfrm>
            <a:off x="8878413" y="5785186"/>
            <a:ext cx="1403744" cy="362780"/>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665" name="文本框 99"/>
          <p:cNvSpPr txBox="1"/>
          <p:nvPr/>
        </p:nvSpPr>
        <p:spPr>
          <a:xfrm>
            <a:off x="8928937" y="5794203"/>
            <a:ext cx="1270993"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Wire Terminals</a:t>
            </a:r>
          </a:p>
        </p:txBody>
      </p:sp>
      <p:sp>
        <p:nvSpPr>
          <p:cNvPr id="1485" name="文本框 102"/>
          <p:cNvSpPr txBox="1"/>
          <p:nvPr/>
        </p:nvSpPr>
        <p:spPr>
          <a:xfrm>
            <a:off x="7671889" y="3303036"/>
            <a:ext cx="3927033" cy="323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1500" b="1">
                <a:latin typeface="Gotham-Book"/>
                <a:ea typeface="Gotham-Book"/>
                <a:cs typeface="Gotham-Book"/>
                <a:sym typeface="Gotham Book"/>
              </a:defRPr>
            </a:lvl1pPr>
          </a:lstStyle>
          <a:p>
            <a:pPr algn="r"/>
            <a:r>
              <a:rPr lang="en" dirty="0">
                <a:solidFill>
                  <a:schemeClr val="bg1"/>
                </a:solidFill>
                <a:latin typeface="Gotham Bold" panose="02000604030000020004" pitchFamily="2" charset="0"/>
              </a:rPr>
              <a:t>Entire frame had to be removed</a:t>
            </a:r>
            <a:endParaRPr dirty="0">
              <a:solidFill>
                <a:schemeClr val="bg1"/>
              </a:solidFill>
              <a:latin typeface="Gotham Bold" panose="02000604030000020004" pitchFamily="2" charset="0"/>
            </a:endParaRPr>
          </a:p>
        </p:txBody>
      </p:sp>
      <p:sp>
        <p:nvSpPr>
          <p:cNvPr id="146" name="文本框 5">
            <a:extLst>
              <a:ext uri="{FF2B5EF4-FFF2-40B4-BE49-F238E27FC236}">
                <a16:creationId xmlns:a16="http://schemas.microsoft.com/office/drawing/2014/main" id="{119466EC-9EA7-0546-AFEF-175B80E58502}"/>
              </a:ext>
            </a:extLst>
          </p:cNvPr>
          <p:cNvSpPr txBox="1"/>
          <p:nvPr/>
        </p:nvSpPr>
        <p:spPr>
          <a:xfrm>
            <a:off x="1695954" y="2812589"/>
            <a:ext cx="3095099" cy="3693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b="1">
                <a:latin typeface="Gotham Bold"/>
                <a:ea typeface="Gotham Bold"/>
                <a:cs typeface="Gotham Bold"/>
                <a:sym typeface="Gotham Bold"/>
              </a:defRPr>
            </a:lvl1pPr>
          </a:lstStyle>
          <a:p>
            <a:r>
              <a:rPr lang="en" b="0" dirty="0">
                <a:solidFill>
                  <a:schemeClr val="bg1"/>
                </a:solidFill>
                <a:latin typeface="GOTHAM-BOOK" panose="02000604030000020004" pitchFamily="2" charset="0"/>
              </a:rPr>
              <a:t>Improved process</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a14="http://schemas.microsoft.com/office/drawing/2010/main" xmlns:m="http://schemas.openxmlformats.org/officeDocument/2006/math"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E1555C96-A506-4D42-9FD3-12F785E879EE}"/>
              </a:ext>
            </a:extLst>
          </p:cNvPr>
          <p:cNvPicPr>
            <a:picLocks noChangeAspect="1"/>
          </p:cNvPicPr>
          <p:nvPr/>
        </p:nvPicPr>
        <p:blipFill>
          <a:blip r:embed="rId2"/>
          <a:srcRect/>
          <a:stretch/>
        </p:blipFill>
        <p:spPr>
          <a:xfrm>
            <a:off x="0" y="17015"/>
            <a:ext cx="12192000" cy="6858000"/>
          </a:xfrm>
          <a:prstGeom prst="rect">
            <a:avLst/>
          </a:prstGeom>
        </p:spPr>
      </p:pic>
      <p:grpSp>
        <p:nvGrpSpPr>
          <p:cNvPr id="5" name="组合 4">
            <a:extLst>
              <a:ext uri="{FF2B5EF4-FFF2-40B4-BE49-F238E27FC236}">
                <a16:creationId xmlns:a16="http://schemas.microsoft.com/office/drawing/2014/main" id="{69C9AA21-3AA0-C447-8F0D-97CFCCD0A5F5}"/>
              </a:ext>
            </a:extLst>
          </p:cNvPr>
          <p:cNvGrpSpPr/>
          <p:nvPr/>
        </p:nvGrpSpPr>
        <p:grpSpPr>
          <a:xfrm>
            <a:off x="6334299" y="1480723"/>
            <a:ext cx="5253890" cy="697370"/>
            <a:chOff x="505642" y="1261473"/>
            <a:chExt cx="5253890" cy="697370"/>
          </a:xfrm>
        </p:grpSpPr>
        <p:sp>
          <p:nvSpPr>
            <p:cNvPr id="6" name="文本框 11">
              <a:extLst>
                <a:ext uri="{FF2B5EF4-FFF2-40B4-BE49-F238E27FC236}">
                  <a16:creationId xmlns:a16="http://schemas.microsoft.com/office/drawing/2014/main" id="{4F23C307-757C-A347-B5DB-5C557A7E6904}"/>
                </a:ext>
              </a:extLst>
            </p:cNvPr>
            <p:cNvSpPr txBox="1"/>
            <p:nvPr/>
          </p:nvSpPr>
          <p:spPr>
            <a:xfrm>
              <a:off x="505643" y="1688132"/>
              <a:ext cx="4679443" cy="2707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120000"/>
                </a:lnSpc>
                <a:defRPr sz="1100">
                  <a:latin typeface="Gotham-Book"/>
                  <a:ea typeface="Gotham-Book"/>
                  <a:cs typeface="Gotham-Book"/>
                  <a:sym typeface="Gotham Book"/>
                </a:defRPr>
              </a:pPr>
              <a:r>
                <a:rPr lang="en" sz="1100" b="1" dirty="0">
                  <a:solidFill>
                    <a:srgbClr val="767676"/>
                  </a:solidFill>
                  <a:latin typeface="GOTHAM-BOOK" panose="02000604030000020004" pitchFamily="2" charset="0"/>
                </a:rPr>
                <a:t>Achieve motor replacement without removing the evaporator.</a:t>
              </a:r>
            </a:p>
          </p:txBody>
        </p:sp>
        <p:sp>
          <p:nvSpPr>
            <p:cNvPr id="7" name="文本框 10">
              <a:extLst>
                <a:ext uri="{FF2B5EF4-FFF2-40B4-BE49-F238E27FC236}">
                  <a16:creationId xmlns:a16="http://schemas.microsoft.com/office/drawing/2014/main" id="{6D6F3EC4-6975-6D42-9789-BD32DD30625B}"/>
                </a:ext>
              </a:extLst>
            </p:cNvPr>
            <p:cNvSpPr txBox="1"/>
            <p:nvPr/>
          </p:nvSpPr>
          <p:spPr>
            <a:xfrm>
              <a:off x="505642" y="1261473"/>
              <a:ext cx="5253890" cy="4801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nSpc>
                  <a:spcPct val="90000"/>
                </a:lnSpc>
                <a:defRPr sz="3200">
                  <a:solidFill>
                    <a:srgbClr val="1F94D2"/>
                  </a:solidFill>
                  <a:latin typeface="Gotham-Black"/>
                  <a:ea typeface="Gotham-Black"/>
                  <a:cs typeface="Gotham-Black"/>
                  <a:sym typeface="Gotham Black"/>
                </a:defRPr>
              </a:pPr>
              <a:r>
                <a:rPr lang="en" sz="2800" b="1" dirty="0">
                  <a:solidFill>
                    <a:schemeClr val="tx1">
                      <a:lumMod val="95000"/>
                      <a:lumOff val="5000"/>
                    </a:schemeClr>
                  </a:solidFill>
                  <a:latin typeface="Gotham Bold" panose="02000604030000020004" pitchFamily="2" charset="0"/>
                </a:rPr>
                <a:t>Fan Motor Repair Upgrade</a:t>
              </a:r>
              <a:endParaRPr lang="en" sz="2800" dirty="0">
                <a:solidFill>
                  <a:schemeClr val="tx1">
                    <a:lumMod val="95000"/>
                    <a:lumOff val="5000"/>
                  </a:schemeClr>
                </a:solidFill>
                <a:latin typeface="GOTHAM-BOOK" panose="02000604030000020004" pitchFamily="2" charset="0"/>
              </a:endParaRPr>
            </a:p>
          </p:txBody>
        </p:sp>
      </p:grpSp>
    </p:spTree>
    <p:extLst>
      <p:ext uri="{BB962C8B-B14F-4D97-AF65-F5344CB8AC3E}">
        <p14:creationId xmlns:p14="http://schemas.microsoft.com/office/powerpoint/2010/main" val="926357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 name="pasted-image.tiff" descr="pasted-image.tiff">
            <a:extLst>
              <a:ext uri="{FF2B5EF4-FFF2-40B4-BE49-F238E27FC236}">
                <a16:creationId xmlns:a16="http://schemas.microsoft.com/office/drawing/2014/main" id="{3D16493B-2A60-451B-868F-008B62EB4ECF}"/>
              </a:ext>
            </a:extLst>
          </p:cNvPr>
          <p:cNvPicPr>
            <a:picLocks noChangeAspect="1"/>
          </p:cNvPicPr>
          <p:nvPr/>
        </p:nvPicPr>
        <p:blipFill>
          <a:blip r:embed="rId3">
            <a:alphaModFix amt="11559"/>
          </a:blip>
          <a:stretch>
            <a:fillRect/>
          </a:stretch>
        </p:blipFill>
        <p:spPr>
          <a:xfrm rot="10800000">
            <a:off x="3974846" y="432532"/>
            <a:ext cx="10425374" cy="6425469"/>
          </a:xfrm>
          <a:prstGeom prst="rect">
            <a:avLst/>
          </a:prstGeom>
          <a:ln w="12700">
            <a:miter lim="400000"/>
          </a:ln>
        </p:spPr>
      </p:pic>
      <p:sp>
        <p:nvSpPr>
          <p:cNvPr id="124" name="矩形 1">
            <a:extLst>
              <a:ext uri="{FF2B5EF4-FFF2-40B4-BE49-F238E27FC236}">
                <a16:creationId xmlns:a16="http://schemas.microsoft.com/office/drawing/2014/main" id="{FD1DC7C1-C185-9544-8CF6-A2B624B9DDCF}"/>
              </a:ext>
            </a:extLst>
          </p:cNvPr>
          <p:cNvSpPr/>
          <p:nvPr/>
        </p:nvSpPr>
        <p:spPr>
          <a:xfrm>
            <a:off x="-156116" y="1402157"/>
            <a:ext cx="7203758" cy="5584980"/>
          </a:xfrm>
          <a:custGeom>
            <a:avLst/>
            <a:gdLst>
              <a:gd name="connsiteX0" fmla="*/ 0 w 7047641"/>
              <a:gd name="connsiteY0" fmla="*/ 0 h 5564359"/>
              <a:gd name="connsiteX1" fmla="*/ 7047641 w 7047641"/>
              <a:gd name="connsiteY1" fmla="*/ 0 h 5564359"/>
              <a:gd name="connsiteX2" fmla="*/ 7047641 w 7047641"/>
              <a:gd name="connsiteY2" fmla="*/ 5564359 h 5564359"/>
              <a:gd name="connsiteX3" fmla="*/ 0 w 7047641"/>
              <a:gd name="connsiteY3" fmla="*/ 5564359 h 5564359"/>
              <a:gd name="connsiteX4" fmla="*/ 0 w 7047641"/>
              <a:gd name="connsiteY4" fmla="*/ 0 h 5564359"/>
              <a:gd name="connsiteX0" fmla="*/ 0 w 7047641"/>
              <a:gd name="connsiteY0" fmla="*/ 0 h 5564359"/>
              <a:gd name="connsiteX1" fmla="*/ 7047641 w 7047641"/>
              <a:gd name="connsiteY1" fmla="*/ 0 h 5564359"/>
              <a:gd name="connsiteX2" fmla="*/ 3947602 w 7047641"/>
              <a:gd name="connsiteY2" fmla="*/ 5564359 h 5564359"/>
              <a:gd name="connsiteX3" fmla="*/ 0 w 7047641"/>
              <a:gd name="connsiteY3" fmla="*/ 5564359 h 5564359"/>
              <a:gd name="connsiteX4" fmla="*/ 0 w 7047641"/>
              <a:gd name="connsiteY4" fmla="*/ 0 h 5564359"/>
              <a:gd name="connsiteX0" fmla="*/ 223024 w 7270665"/>
              <a:gd name="connsiteY0" fmla="*/ 0 h 5564359"/>
              <a:gd name="connsiteX1" fmla="*/ 7270665 w 7270665"/>
              <a:gd name="connsiteY1" fmla="*/ 0 h 5564359"/>
              <a:gd name="connsiteX2" fmla="*/ 4170626 w 7270665"/>
              <a:gd name="connsiteY2" fmla="*/ 5564359 h 5564359"/>
              <a:gd name="connsiteX3" fmla="*/ 0 w 7270665"/>
              <a:gd name="connsiteY3" fmla="*/ 5564359 h 5564359"/>
              <a:gd name="connsiteX4" fmla="*/ 223024 w 7270665"/>
              <a:gd name="connsiteY4" fmla="*/ 0 h 5564359"/>
              <a:gd name="connsiteX0" fmla="*/ 111512 w 7270665"/>
              <a:gd name="connsiteY0" fmla="*/ 0 h 5575510"/>
              <a:gd name="connsiteX1" fmla="*/ 7270665 w 7270665"/>
              <a:gd name="connsiteY1" fmla="*/ 11151 h 5575510"/>
              <a:gd name="connsiteX2" fmla="*/ 4170626 w 7270665"/>
              <a:gd name="connsiteY2" fmla="*/ 5575510 h 5575510"/>
              <a:gd name="connsiteX3" fmla="*/ 0 w 7270665"/>
              <a:gd name="connsiteY3" fmla="*/ 5575510 h 5575510"/>
              <a:gd name="connsiteX4" fmla="*/ 111512 w 7270665"/>
              <a:gd name="connsiteY4" fmla="*/ 0 h 5575510"/>
              <a:gd name="connsiteX0" fmla="*/ 44605 w 7203758"/>
              <a:gd name="connsiteY0" fmla="*/ 0 h 112415972"/>
              <a:gd name="connsiteX1" fmla="*/ 7203758 w 7203758"/>
              <a:gd name="connsiteY1" fmla="*/ 11151 h 112415972"/>
              <a:gd name="connsiteX2" fmla="*/ 4103719 w 7203758"/>
              <a:gd name="connsiteY2" fmla="*/ 5575510 h 112415972"/>
              <a:gd name="connsiteX3" fmla="*/ 0 w 7203758"/>
              <a:gd name="connsiteY3" fmla="*/ 112415972 h 112415972"/>
              <a:gd name="connsiteX4" fmla="*/ 44605 w 7203758"/>
              <a:gd name="connsiteY4" fmla="*/ 0 h 112415972"/>
              <a:gd name="connsiteX0" fmla="*/ 44605 w 7203758"/>
              <a:gd name="connsiteY0" fmla="*/ 0 h 112415972"/>
              <a:gd name="connsiteX1" fmla="*/ 7203758 w 7203758"/>
              <a:gd name="connsiteY1" fmla="*/ 11151 h 112415972"/>
              <a:gd name="connsiteX2" fmla="*/ 4092567 w 7203758"/>
              <a:gd name="connsiteY2" fmla="*/ 111518130 h 112415972"/>
              <a:gd name="connsiteX3" fmla="*/ 0 w 7203758"/>
              <a:gd name="connsiteY3" fmla="*/ 112415972 h 112415972"/>
              <a:gd name="connsiteX4" fmla="*/ 44605 w 7203758"/>
              <a:gd name="connsiteY4" fmla="*/ 0 h 112415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3758" h="112415972">
                <a:moveTo>
                  <a:pt x="44605" y="0"/>
                </a:moveTo>
                <a:lnTo>
                  <a:pt x="7203758" y="11151"/>
                </a:lnTo>
                <a:lnTo>
                  <a:pt x="4092567" y="111518130"/>
                </a:lnTo>
                <a:lnTo>
                  <a:pt x="0" y="112415972"/>
                </a:lnTo>
                <a:cubicBezTo>
                  <a:pt x="14868" y="74943981"/>
                  <a:pt x="29737" y="37471991"/>
                  <a:pt x="44605" y="0"/>
                </a:cubicBezTo>
                <a:close/>
              </a:path>
            </a:pathLst>
          </a:custGeom>
          <a:gradFill>
            <a:gsLst>
              <a:gs pos="0">
                <a:srgbClr val="34E6C0"/>
              </a:gs>
              <a:gs pos="32000">
                <a:srgbClr val="20DDEF"/>
              </a:gs>
            </a:gsLst>
            <a:lin ang="3000000" scaled="0"/>
          </a:gradFill>
          <a:ln w="12700">
            <a:miter lim="400000"/>
          </a:ln>
        </p:spPr>
        <p:txBody>
          <a:bodyPr lIns="45719" rIns="45719" anchor="ctr"/>
          <a:lstStyle/>
          <a:p>
            <a:pPr algn="ctr"/>
            <a:endParaRPr lang="zh-CN" altLang="en-US">
              <a:solidFill>
                <a:srgbClr val="FFFFFF"/>
              </a:solidFill>
            </a:endParaRPr>
          </a:p>
        </p:txBody>
      </p:sp>
      <p:pic>
        <p:nvPicPr>
          <p:cNvPr id="1715" name="图片 5" descr="图片 5"/>
          <p:cNvPicPr>
            <a:picLocks noChangeAspect="1"/>
          </p:cNvPicPr>
          <p:nvPr/>
        </p:nvPicPr>
        <p:blipFill>
          <a:blip r:embed="rId4"/>
          <a:stretch>
            <a:fillRect/>
          </a:stretch>
        </p:blipFill>
        <p:spPr>
          <a:xfrm>
            <a:off x="5982179" y="3800518"/>
            <a:ext cx="1463571" cy="1037963"/>
          </a:xfrm>
          <a:prstGeom prst="rect">
            <a:avLst/>
          </a:prstGeom>
          <a:ln w="12700">
            <a:miter lim="400000"/>
          </a:ln>
        </p:spPr>
      </p:pic>
      <p:pic>
        <p:nvPicPr>
          <p:cNvPr id="1716" name="图片 7" descr="图片 7"/>
          <p:cNvPicPr>
            <a:picLocks noChangeAspect="1"/>
          </p:cNvPicPr>
          <p:nvPr/>
        </p:nvPicPr>
        <p:blipFill>
          <a:blip r:embed="rId5"/>
          <a:stretch>
            <a:fillRect/>
          </a:stretch>
        </p:blipFill>
        <p:spPr>
          <a:xfrm>
            <a:off x="7421488" y="3801381"/>
            <a:ext cx="1566505" cy="1052692"/>
          </a:xfrm>
          <a:prstGeom prst="rect">
            <a:avLst/>
          </a:prstGeom>
          <a:ln w="12700">
            <a:miter lim="400000"/>
          </a:ln>
        </p:spPr>
      </p:pic>
      <p:pic>
        <p:nvPicPr>
          <p:cNvPr id="1717" name="图片 9" descr="图片 9"/>
          <p:cNvPicPr>
            <a:picLocks noChangeAspect="1"/>
          </p:cNvPicPr>
          <p:nvPr/>
        </p:nvPicPr>
        <p:blipFill>
          <a:blip r:embed="rId6"/>
          <a:stretch>
            <a:fillRect/>
          </a:stretch>
        </p:blipFill>
        <p:spPr>
          <a:xfrm>
            <a:off x="8891845" y="3799140"/>
            <a:ext cx="1446774" cy="1031776"/>
          </a:xfrm>
          <a:prstGeom prst="rect">
            <a:avLst/>
          </a:prstGeom>
          <a:ln w="12700">
            <a:miter lim="400000"/>
          </a:ln>
        </p:spPr>
      </p:pic>
      <p:pic>
        <p:nvPicPr>
          <p:cNvPr id="1718" name="图片 11" descr="图片 11"/>
          <p:cNvPicPr>
            <a:picLocks noChangeAspect="1"/>
          </p:cNvPicPr>
          <p:nvPr/>
        </p:nvPicPr>
        <p:blipFill>
          <a:blip r:embed="rId7"/>
          <a:stretch>
            <a:fillRect/>
          </a:stretch>
        </p:blipFill>
        <p:spPr>
          <a:xfrm>
            <a:off x="10303776" y="3798199"/>
            <a:ext cx="1368598" cy="1022718"/>
          </a:xfrm>
          <a:prstGeom prst="rect">
            <a:avLst/>
          </a:prstGeom>
          <a:ln w="12700">
            <a:miter lim="400000"/>
          </a:ln>
        </p:spPr>
      </p:pic>
      <p:pic>
        <p:nvPicPr>
          <p:cNvPr id="1719" name="图片 15" descr="图片 15"/>
          <p:cNvPicPr>
            <a:picLocks noChangeAspect="1"/>
          </p:cNvPicPr>
          <p:nvPr/>
        </p:nvPicPr>
        <p:blipFill>
          <a:blip r:embed="rId8"/>
          <a:stretch>
            <a:fillRect/>
          </a:stretch>
        </p:blipFill>
        <p:spPr>
          <a:xfrm>
            <a:off x="5985412" y="5102708"/>
            <a:ext cx="1432003" cy="1076138"/>
          </a:xfrm>
          <a:prstGeom prst="rect">
            <a:avLst/>
          </a:prstGeom>
          <a:ln w="12700">
            <a:miter lim="400000"/>
          </a:ln>
        </p:spPr>
      </p:pic>
      <p:pic>
        <p:nvPicPr>
          <p:cNvPr id="1720" name="图片 19" descr="图片 19"/>
          <p:cNvPicPr>
            <a:picLocks noChangeAspect="1"/>
          </p:cNvPicPr>
          <p:nvPr/>
        </p:nvPicPr>
        <p:blipFill>
          <a:blip r:embed="rId9"/>
          <a:stretch>
            <a:fillRect/>
          </a:stretch>
        </p:blipFill>
        <p:spPr>
          <a:xfrm>
            <a:off x="7417775" y="5149689"/>
            <a:ext cx="1482853" cy="1104785"/>
          </a:xfrm>
          <a:prstGeom prst="rect">
            <a:avLst/>
          </a:prstGeom>
          <a:ln w="12700">
            <a:miter lim="400000"/>
          </a:ln>
        </p:spPr>
      </p:pic>
      <p:pic>
        <p:nvPicPr>
          <p:cNvPr id="1721" name="图片 25" descr="图片 25"/>
          <p:cNvPicPr>
            <a:picLocks noChangeAspect="1"/>
          </p:cNvPicPr>
          <p:nvPr/>
        </p:nvPicPr>
        <p:blipFill>
          <a:blip r:embed="rId10"/>
          <a:stretch>
            <a:fillRect/>
          </a:stretch>
        </p:blipFill>
        <p:spPr>
          <a:xfrm>
            <a:off x="8896242" y="5185657"/>
            <a:ext cx="1413474" cy="1014475"/>
          </a:xfrm>
          <a:prstGeom prst="rect">
            <a:avLst/>
          </a:prstGeom>
          <a:ln w="12700">
            <a:miter lim="400000"/>
          </a:ln>
        </p:spPr>
      </p:pic>
      <p:pic>
        <p:nvPicPr>
          <p:cNvPr id="1723" name="图片 3" descr="图片 3"/>
          <p:cNvPicPr>
            <a:picLocks noChangeAspect="1"/>
          </p:cNvPicPr>
          <p:nvPr/>
        </p:nvPicPr>
        <p:blipFill rotWithShape="1">
          <a:blip r:embed="rId11"/>
          <a:srcRect l="31980" t="28905" r="3928" b="22325"/>
          <a:stretch/>
        </p:blipFill>
        <p:spPr>
          <a:xfrm>
            <a:off x="477900" y="3705782"/>
            <a:ext cx="1712961" cy="989310"/>
          </a:xfrm>
          <a:prstGeom prst="rect">
            <a:avLst/>
          </a:prstGeom>
          <a:ln w="12700">
            <a:miter lim="400000"/>
          </a:ln>
        </p:spPr>
      </p:pic>
      <p:pic>
        <p:nvPicPr>
          <p:cNvPr id="1724" name="图片 13" descr="图片 13"/>
          <p:cNvPicPr>
            <a:picLocks noChangeAspect="1"/>
          </p:cNvPicPr>
          <p:nvPr/>
        </p:nvPicPr>
        <p:blipFill>
          <a:blip r:embed="rId12"/>
          <a:srcRect t="9605"/>
          <a:stretch>
            <a:fillRect/>
          </a:stretch>
        </p:blipFill>
        <p:spPr>
          <a:xfrm>
            <a:off x="2174349" y="3706137"/>
            <a:ext cx="1705792" cy="1142586"/>
          </a:xfrm>
          <a:prstGeom prst="rect">
            <a:avLst/>
          </a:prstGeom>
          <a:ln w="12700">
            <a:miter lim="400000"/>
          </a:ln>
        </p:spPr>
      </p:pic>
      <p:pic>
        <p:nvPicPr>
          <p:cNvPr id="1725" name="图片 17" descr="图片 17"/>
          <p:cNvPicPr>
            <a:picLocks noChangeAspect="1"/>
          </p:cNvPicPr>
          <p:nvPr/>
        </p:nvPicPr>
        <p:blipFill>
          <a:blip r:embed="rId13"/>
          <a:stretch>
            <a:fillRect/>
          </a:stretch>
        </p:blipFill>
        <p:spPr>
          <a:xfrm>
            <a:off x="474277" y="5071729"/>
            <a:ext cx="1711876" cy="1274114"/>
          </a:xfrm>
          <a:prstGeom prst="rect">
            <a:avLst/>
          </a:prstGeom>
          <a:ln w="12700">
            <a:miter lim="400000"/>
          </a:ln>
        </p:spPr>
      </p:pic>
      <p:pic>
        <p:nvPicPr>
          <p:cNvPr id="1726" name="图片 23" descr="图片 23"/>
          <p:cNvPicPr>
            <a:picLocks noChangeAspect="1"/>
          </p:cNvPicPr>
          <p:nvPr/>
        </p:nvPicPr>
        <p:blipFill>
          <a:blip r:embed="rId14"/>
          <a:stretch>
            <a:fillRect/>
          </a:stretch>
        </p:blipFill>
        <p:spPr>
          <a:xfrm>
            <a:off x="2178272" y="4989316"/>
            <a:ext cx="1698843" cy="1214613"/>
          </a:xfrm>
          <a:prstGeom prst="rect">
            <a:avLst/>
          </a:prstGeom>
          <a:ln w="12700">
            <a:miter lim="400000"/>
          </a:ln>
        </p:spPr>
      </p:pic>
      <p:sp>
        <p:nvSpPr>
          <p:cNvPr id="1728" name="文本框 4"/>
          <p:cNvSpPr txBox="1"/>
          <p:nvPr/>
        </p:nvSpPr>
        <p:spPr>
          <a:xfrm>
            <a:off x="473328" y="461057"/>
            <a:ext cx="6066809" cy="5232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000">
                <a:solidFill>
                  <a:srgbClr val="209ADA"/>
                </a:solidFill>
                <a:latin typeface="Gotham-Black"/>
                <a:ea typeface="Gotham-Black"/>
                <a:cs typeface="Gotham-Black"/>
                <a:sym typeface="Gotham Black"/>
              </a:defRPr>
            </a:lvl1pPr>
          </a:lstStyle>
          <a:p>
            <a:r>
              <a:rPr lang="en" sz="2800" b="1" dirty="0">
                <a:solidFill>
                  <a:schemeClr val="tx1">
                    <a:lumMod val="95000"/>
                    <a:lumOff val="5000"/>
                  </a:schemeClr>
                </a:solidFill>
                <a:latin typeface="Gotham Bold" panose="02000604030000020004" pitchFamily="2" charset="0"/>
              </a:rPr>
              <a:t>Easy to Maintain</a:t>
            </a:r>
          </a:p>
        </p:txBody>
      </p:sp>
      <p:sp>
        <p:nvSpPr>
          <p:cNvPr id="1729" name="文本框 5"/>
          <p:cNvSpPr txBox="1"/>
          <p:nvPr/>
        </p:nvSpPr>
        <p:spPr>
          <a:xfrm>
            <a:off x="473329" y="886662"/>
            <a:ext cx="6004562" cy="3077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b="1">
                <a:latin typeface="Gotham Bold"/>
                <a:ea typeface="Gotham Bold"/>
                <a:cs typeface="Gotham Bold"/>
                <a:sym typeface="Gotham Bold"/>
              </a:defRPr>
            </a:lvl1pPr>
          </a:lstStyle>
          <a:p>
            <a:r>
              <a:rPr lang="en" sz="1400" dirty="0">
                <a:solidFill>
                  <a:srgbClr val="5E5E5E"/>
                </a:solidFill>
                <a:latin typeface="Gotham Bold" panose="02000604030000020004" pitchFamily="2" charset="0"/>
                <a:ea typeface="+mn-ea"/>
              </a:rPr>
              <a:t>Fan Motor Repair</a:t>
            </a:r>
            <a:endParaRPr sz="1400" dirty="0">
              <a:solidFill>
                <a:srgbClr val="5E5E5E"/>
              </a:solidFill>
              <a:latin typeface="Gotham Bold" panose="02000604030000020004" pitchFamily="2" charset="0"/>
              <a:ea typeface="+mn-ea"/>
            </a:endParaRPr>
          </a:p>
        </p:txBody>
      </p:sp>
      <p:sp>
        <p:nvSpPr>
          <p:cNvPr id="1731" name="矩形 85"/>
          <p:cNvSpPr/>
          <p:nvPr/>
        </p:nvSpPr>
        <p:spPr>
          <a:xfrm>
            <a:off x="5983258" y="4833961"/>
            <a:ext cx="1701247"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32" name="矩形 86"/>
          <p:cNvSpPr/>
          <p:nvPr/>
        </p:nvSpPr>
        <p:spPr>
          <a:xfrm>
            <a:off x="7424890" y="4833961"/>
            <a:ext cx="1732735"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33" name="矩形 87"/>
          <p:cNvSpPr/>
          <p:nvPr/>
        </p:nvSpPr>
        <p:spPr>
          <a:xfrm>
            <a:off x="8900627" y="4833961"/>
            <a:ext cx="1409089"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34" name="文本框 93"/>
          <p:cNvSpPr txBox="1"/>
          <p:nvPr/>
        </p:nvSpPr>
        <p:spPr>
          <a:xfrm>
            <a:off x="5887177" y="4895927"/>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Turn On the AC</a:t>
            </a:r>
          </a:p>
        </p:txBody>
      </p:sp>
      <p:sp>
        <p:nvSpPr>
          <p:cNvPr id="1735" name="文本框 94"/>
          <p:cNvSpPr txBox="1"/>
          <p:nvPr/>
        </p:nvSpPr>
        <p:spPr>
          <a:xfrm>
            <a:off x="7347978" y="4895927"/>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Recycle Refrigerant</a:t>
            </a:r>
          </a:p>
        </p:txBody>
      </p:sp>
      <p:sp>
        <p:nvSpPr>
          <p:cNvPr id="1736" name="文本框 95"/>
          <p:cNvSpPr txBox="1"/>
          <p:nvPr/>
        </p:nvSpPr>
        <p:spPr>
          <a:xfrm>
            <a:off x="8874551" y="4834371"/>
            <a:ext cx="1385771"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the IDU from the Wall</a:t>
            </a:r>
          </a:p>
        </p:txBody>
      </p:sp>
      <p:sp>
        <p:nvSpPr>
          <p:cNvPr id="1737" name="矩形 103"/>
          <p:cNvSpPr/>
          <p:nvPr/>
        </p:nvSpPr>
        <p:spPr>
          <a:xfrm>
            <a:off x="5978380" y="4541334"/>
            <a:ext cx="279713"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38" name="文本框 104"/>
          <p:cNvSpPr txBox="1"/>
          <p:nvPr/>
        </p:nvSpPr>
        <p:spPr>
          <a:xfrm>
            <a:off x="6059315" y="4602472"/>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1</a:t>
            </a:r>
          </a:p>
        </p:txBody>
      </p:sp>
      <p:sp>
        <p:nvSpPr>
          <p:cNvPr id="1739" name="矩形 105"/>
          <p:cNvSpPr/>
          <p:nvPr/>
        </p:nvSpPr>
        <p:spPr>
          <a:xfrm>
            <a:off x="7425484" y="4540956"/>
            <a:ext cx="287479"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40" name="文本框 106"/>
          <p:cNvSpPr txBox="1"/>
          <p:nvPr/>
        </p:nvSpPr>
        <p:spPr>
          <a:xfrm>
            <a:off x="7498534" y="4588840"/>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2</a:t>
            </a:r>
          </a:p>
        </p:txBody>
      </p:sp>
      <p:sp>
        <p:nvSpPr>
          <p:cNvPr id="1741" name="矩形 107"/>
          <p:cNvSpPr/>
          <p:nvPr/>
        </p:nvSpPr>
        <p:spPr>
          <a:xfrm>
            <a:off x="8893161" y="4567375"/>
            <a:ext cx="304817"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42" name="文本框 108"/>
          <p:cNvSpPr txBox="1"/>
          <p:nvPr/>
        </p:nvSpPr>
        <p:spPr>
          <a:xfrm>
            <a:off x="8987428" y="4591758"/>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3</a:t>
            </a:r>
          </a:p>
        </p:txBody>
      </p:sp>
      <p:sp>
        <p:nvSpPr>
          <p:cNvPr id="1743" name="矩形 109"/>
          <p:cNvSpPr/>
          <p:nvPr/>
        </p:nvSpPr>
        <p:spPr>
          <a:xfrm>
            <a:off x="10300672" y="4567375"/>
            <a:ext cx="287253" cy="271105"/>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44" name="文本框 110"/>
          <p:cNvSpPr txBox="1"/>
          <p:nvPr/>
        </p:nvSpPr>
        <p:spPr>
          <a:xfrm>
            <a:off x="10373084" y="4598849"/>
            <a:ext cx="135205"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4</a:t>
            </a:r>
          </a:p>
        </p:txBody>
      </p:sp>
      <p:sp>
        <p:nvSpPr>
          <p:cNvPr id="1745" name="矩形 89"/>
          <p:cNvSpPr/>
          <p:nvPr/>
        </p:nvSpPr>
        <p:spPr>
          <a:xfrm>
            <a:off x="5983666" y="6158584"/>
            <a:ext cx="1711147" cy="362781"/>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46" name="矩形 90"/>
          <p:cNvSpPr/>
          <p:nvPr/>
        </p:nvSpPr>
        <p:spPr>
          <a:xfrm>
            <a:off x="7421095" y="6163447"/>
            <a:ext cx="1705180" cy="358225"/>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47" name="矩形 91"/>
          <p:cNvSpPr/>
          <p:nvPr/>
        </p:nvSpPr>
        <p:spPr>
          <a:xfrm>
            <a:off x="8903948" y="6163061"/>
            <a:ext cx="1420265" cy="362781"/>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48" name="文本框 97"/>
          <p:cNvSpPr txBox="1"/>
          <p:nvPr/>
        </p:nvSpPr>
        <p:spPr>
          <a:xfrm>
            <a:off x="5893930" y="6170074"/>
            <a:ext cx="1619707" cy="325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the Electronic Control Box </a:t>
            </a:r>
          </a:p>
        </p:txBody>
      </p:sp>
      <p:sp>
        <p:nvSpPr>
          <p:cNvPr id="1749" name="文本框 98"/>
          <p:cNvSpPr txBox="1"/>
          <p:nvPr/>
        </p:nvSpPr>
        <p:spPr>
          <a:xfrm>
            <a:off x="7374397" y="6231629"/>
            <a:ext cx="1619707"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the Evaporator</a:t>
            </a:r>
          </a:p>
        </p:txBody>
      </p:sp>
      <p:sp>
        <p:nvSpPr>
          <p:cNvPr id="1750" name="文本框 99"/>
          <p:cNvSpPr txBox="1"/>
          <p:nvPr/>
        </p:nvSpPr>
        <p:spPr>
          <a:xfrm>
            <a:off x="8951151" y="6231629"/>
            <a:ext cx="1270993" cy="198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Pull Out the Fan Motor</a:t>
            </a:r>
          </a:p>
        </p:txBody>
      </p:sp>
      <p:sp>
        <p:nvSpPr>
          <p:cNvPr id="1751" name="矩形 111"/>
          <p:cNvSpPr/>
          <p:nvPr/>
        </p:nvSpPr>
        <p:spPr>
          <a:xfrm>
            <a:off x="5980164" y="5857490"/>
            <a:ext cx="277929"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52" name="文本框 112"/>
          <p:cNvSpPr txBox="1"/>
          <p:nvPr/>
        </p:nvSpPr>
        <p:spPr>
          <a:xfrm>
            <a:off x="6052155" y="5890759"/>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5</a:t>
            </a:r>
          </a:p>
        </p:txBody>
      </p:sp>
      <p:sp>
        <p:nvSpPr>
          <p:cNvPr id="1753" name="矩形 114"/>
          <p:cNvSpPr/>
          <p:nvPr/>
        </p:nvSpPr>
        <p:spPr>
          <a:xfrm>
            <a:off x="7417558" y="5861991"/>
            <a:ext cx="303198"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54" name="文本框 115"/>
          <p:cNvSpPr txBox="1"/>
          <p:nvPr/>
        </p:nvSpPr>
        <p:spPr>
          <a:xfrm>
            <a:off x="7496832" y="5880298"/>
            <a:ext cx="130405"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6</a:t>
            </a:r>
          </a:p>
        </p:txBody>
      </p:sp>
      <p:sp>
        <p:nvSpPr>
          <p:cNvPr id="1755" name="矩形 116"/>
          <p:cNvSpPr/>
          <p:nvPr/>
        </p:nvSpPr>
        <p:spPr>
          <a:xfrm>
            <a:off x="8904178" y="5858368"/>
            <a:ext cx="303197" cy="302617"/>
          </a:xfrm>
          <a:prstGeom prst="rect">
            <a:avLst/>
          </a:prstGeom>
          <a:solidFill>
            <a:srgbClr val="FFFFFF"/>
          </a:solidFill>
          <a:ln w="12700">
            <a:miter lim="400000"/>
          </a:ln>
        </p:spPr>
        <p:txBody>
          <a:bodyPr lIns="0" tIns="0" rIns="0" bIns="0"/>
          <a:lstStyle/>
          <a:p>
            <a:pPr>
              <a:defRPr sz="1600" b="1">
                <a:latin typeface="Gotham Bold"/>
                <a:ea typeface="Gotham Bold"/>
                <a:cs typeface="Gotham Bold"/>
                <a:sym typeface="Gotham Bold"/>
              </a:defRPr>
            </a:pPr>
            <a:endParaRPr/>
          </a:p>
        </p:txBody>
      </p:sp>
      <p:sp>
        <p:nvSpPr>
          <p:cNvPr id="1756" name="文本框 117"/>
          <p:cNvSpPr txBox="1"/>
          <p:nvPr/>
        </p:nvSpPr>
        <p:spPr>
          <a:xfrm>
            <a:off x="8992275" y="5906201"/>
            <a:ext cx="127001" cy="180341"/>
          </a:xfrm>
          <a:prstGeom prst="rect">
            <a:avLst/>
          </a:prstGeom>
          <a:solidFill>
            <a:srgbClr val="FFFFFF"/>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defRPr sz="1400" b="1">
                <a:latin typeface="Gotham Bold"/>
                <a:ea typeface="Gotham Bold"/>
                <a:cs typeface="Gotham Bold"/>
                <a:sym typeface="Gotham Bold"/>
              </a:defRPr>
            </a:lvl1pPr>
          </a:lstStyle>
          <a:p>
            <a:r>
              <a:t>7</a:t>
            </a:r>
          </a:p>
        </p:txBody>
      </p:sp>
      <p:sp>
        <p:nvSpPr>
          <p:cNvPr id="1758" name="文本框 125"/>
          <p:cNvSpPr txBox="1"/>
          <p:nvPr/>
        </p:nvSpPr>
        <p:spPr>
          <a:xfrm>
            <a:off x="331958" y="999549"/>
            <a:ext cx="1030029" cy="27238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7100" b="1">
                <a:solidFill>
                  <a:srgbClr val="FFFFFF"/>
                </a:solidFill>
                <a:latin typeface="Gotham Bold"/>
                <a:ea typeface="Gotham Bold"/>
                <a:cs typeface="Gotham Bold"/>
                <a:sym typeface="Gotham Bold"/>
              </a:defRPr>
            </a:lvl1pPr>
          </a:lstStyle>
          <a:p>
            <a:r>
              <a:rPr b="0" dirty="0"/>
              <a:t>4</a:t>
            </a:r>
          </a:p>
        </p:txBody>
      </p:sp>
      <p:sp>
        <p:nvSpPr>
          <p:cNvPr id="1759" name="矩形 13"/>
          <p:cNvSpPr/>
          <p:nvPr/>
        </p:nvSpPr>
        <p:spPr>
          <a:xfrm>
            <a:off x="476862" y="4639062"/>
            <a:ext cx="1712961" cy="442513"/>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760" name="文本框 14"/>
          <p:cNvSpPr txBox="1"/>
          <p:nvPr/>
        </p:nvSpPr>
        <p:spPr>
          <a:xfrm>
            <a:off x="681054" y="4667186"/>
            <a:ext cx="1157774" cy="3479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900" b="1">
                <a:latin typeface="Gotham-Book"/>
                <a:ea typeface="Gotham-Book"/>
                <a:cs typeface="Gotham-Book"/>
                <a:sym typeface="Gotham Book"/>
              </a:defRPr>
            </a:lvl1pPr>
          </a:lstStyle>
          <a:p>
            <a:r>
              <a:t>Remove the Front Frame</a:t>
            </a:r>
          </a:p>
        </p:txBody>
      </p:sp>
      <p:sp>
        <p:nvSpPr>
          <p:cNvPr id="1761" name="矩形 16"/>
          <p:cNvSpPr/>
          <p:nvPr/>
        </p:nvSpPr>
        <p:spPr>
          <a:xfrm>
            <a:off x="2177177" y="4639062"/>
            <a:ext cx="1705792" cy="442513"/>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762" name="文本框 17"/>
          <p:cNvSpPr txBox="1"/>
          <p:nvPr/>
        </p:nvSpPr>
        <p:spPr>
          <a:xfrm>
            <a:off x="2203444" y="4647519"/>
            <a:ext cx="1694059" cy="34797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900" b="1">
                <a:latin typeface="Gotham-Book"/>
                <a:ea typeface="Gotham-Book"/>
                <a:cs typeface="Gotham-Book"/>
                <a:sym typeface="Gotham Book"/>
              </a:defRPr>
            </a:lvl1pPr>
          </a:lstStyle>
          <a:p>
            <a:r>
              <a:t>Remove the Electronic Control Box </a:t>
            </a:r>
          </a:p>
        </p:txBody>
      </p:sp>
      <p:sp>
        <p:nvSpPr>
          <p:cNvPr id="1763" name="矩形 22"/>
          <p:cNvSpPr/>
          <p:nvPr/>
        </p:nvSpPr>
        <p:spPr>
          <a:xfrm>
            <a:off x="473929" y="6082249"/>
            <a:ext cx="1705793" cy="413485"/>
          </a:xfrm>
          <a:prstGeom prst="rect">
            <a:avLst/>
          </a:prstGeom>
          <a:gradFill>
            <a:gsLst>
              <a:gs pos="0">
                <a:srgbClr val="FFFFFF"/>
              </a:gs>
              <a:gs pos="100000">
                <a:srgbClr val="83CBEB"/>
              </a:gs>
            </a:gsLst>
            <a:lin ang="4800000"/>
          </a:gradFill>
          <a:ln w="12700">
            <a:miter lim="400000"/>
          </a:ln>
        </p:spPr>
        <p:txBody>
          <a:bodyPr lIns="0" tIns="0" rIns="0" bIns="0"/>
          <a:lstStyle/>
          <a:p>
            <a:endParaRPr/>
          </a:p>
        </p:txBody>
      </p:sp>
      <p:sp>
        <p:nvSpPr>
          <p:cNvPr id="1764" name="文本框 23"/>
          <p:cNvSpPr txBox="1"/>
          <p:nvPr/>
        </p:nvSpPr>
        <p:spPr>
          <a:xfrm>
            <a:off x="476861" y="6096334"/>
            <a:ext cx="1717652" cy="3479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900" b="1">
                <a:latin typeface="Gotham-Book"/>
                <a:ea typeface="Gotham-Book"/>
                <a:cs typeface="Gotham-Book"/>
                <a:sym typeface="Gotham Book"/>
              </a:defRPr>
            </a:lvl1pPr>
          </a:lstStyle>
          <a:p>
            <a:r>
              <a:t>Take Away the Motor Bracket</a:t>
            </a:r>
          </a:p>
        </p:txBody>
      </p:sp>
      <p:sp>
        <p:nvSpPr>
          <p:cNvPr id="1765" name="矩形 25"/>
          <p:cNvSpPr/>
          <p:nvPr/>
        </p:nvSpPr>
        <p:spPr>
          <a:xfrm>
            <a:off x="2168493" y="6082249"/>
            <a:ext cx="1705793" cy="413485"/>
          </a:xfrm>
          <a:prstGeom prst="rect">
            <a:avLst/>
          </a:prstGeom>
          <a:gradFill>
            <a:gsLst>
              <a:gs pos="0">
                <a:srgbClr val="FFFFFF"/>
              </a:gs>
              <a:gs pos="100000">
                <a:srgbClr val="83CBEB"/>
              </a:gs>
            </a:gsLst>
            <a:lin ang="4800000"/>
          </a:gradFill>
          <a:ln w="12700">
            <a:miter lim="400000"/>
          </a:ln>
        </p:spPr>
        <p:txBody>
          <a:bodyPr lIns="0" tIns="0" rIns="0" bIns="0"/>
          <a:lstStyle/>
          <a:p>
            <a:pPr>
              <a:defRPr>
                <a:latin typeface="Gotham-Book"/>
                <a:ea typeface="Gotham-Book"/>
                <a:cs typeface="Gotham-Book"/>
                <a:sym typeface="Gotham Book"/>
              </a:defRPr>
            </a:pPr>
            <a:endParaRPr/>
          </a:p>
        </p:txBody>
      </p:sp>
      <p:sp>
        <p:nvSpPr>
          <p:cNvPr id="1766" name="文本框 26"/>
          <p:cNvSpPr txBox="1"/>
          <p:nvPr/>
        </p:nvSpPr>
        <p:spPr>
          <a:xfrm>
            <a:off x="2221161" y="6174364"/>
            <a:ext cx="1582524" cy="2082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900" b="1">
                <a:latin typeface="Gotham-Book"/>
                <a:ea typeface="Gotham-Book"/>
                <a:cs typeface="Gotham-Book"/>
                <a:sym typeface="Gotham Book"/>
              </a:defRPr>
            </a:lvl1pPr>
          </a:lstStyle>
          <a:p>
            <a:r>
              <a:t>Pull Out the Fan Motor</a:t>
            </a:r>
          </a:p>
        </p:txBody>
      </p:sp>
      <p:sp>
        <p:nvSpPr>
          <p:cNvPr id="1767" name="矩形 37"/>
          <p:cNvSpPr/>
          <p:nvPr/>
        </p:nvSpPr>
        <p:spPr>
          <a:xfrm>
            <a:off x="477182" y="4335601"/>
            <a:ext cx="311107" cy="304370"/>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770" name="文本框 38"/>
          <p:cNvGrpSpPr/>
          <p:nvPr/>
        </p:nvGrpSpPr>
        <p:grpSpPr>
          <a:xfrm>
            <a:off x="554510" y="4355949"/>
            <a:ext cx="139863" cy="200661"/>
            <a:chOff x="0" y="0"/>
            <a:chExt cx="139862" cy="200659"/>
          </a:xfrm>
        </p:grpSpPr>
        <p:sp>
          <p:nvSpPr>
            <p:cNvPr id="1768" name="矩形"/>
            <p:cNvSpPr/>
            <p:nvPr/>
          </p:nvSpPr>
          <p:spPr>
            <a:xfrm>
              <a:off x="0" y="0"/>
              <a:ext cx="139863" cy="177422"/>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769" name="1"/>
            <p:cNvSpPr txBox="1"/>
            <p:nvPr/>
          </p:nvSpPr>
          <p:spPr>
            <a:xfrm>
              <a:off x="0" y="0"/>
              <a:ext cx="139863"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1</a:t>
              </a:r>
            </a:p>
          </p:txBody>
        </p:sp>
      </p:grpSp>
      <p:sp>
        <p:nvSpPr>
          <p:cNvPr id="1771" name="矩形 39"/>
          <p:cNvSpPr/>
          <p:nvPr/>
        </p:nvSpPr>
        <p:spPr>
          <a:xfrm>
            <a:off x="2177022" y="4335601"/>
            <a:ext cx="311107" cy="304370"/>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774" name="文本框 40"/>
          <p:cNvGrpSpPr/>
          <p:nvPr/>
        </p:nvGrpSpPr>
        <p:grpSpPr>
          <a:xfrm>
            <a:off x="2257323" y="4351656"/>
            <a:ext cx="153849" cy="200661"/>
            <a:chOff x="0" y="0"/>
            <a:chExt cx="153847" cy="200659"/>
          </a:xfrm>
        </p:grpSpPr>
        <p:sp>
          <p:nvSpPr>
            <p:cNvPr id="1772" name="矩形"/>
            <p:cNvSpPr/>
            <p:nvPr/>
          </p:nvSpPr>
          <p:spPr>
            <a:xfrm>
              <a:off x="0" y="0"/>
              <a:ext cx="153848" cy="177422"/>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Book"/>
                  <a:ea typeface="Gotham-Book"/>
                  <a:cs typeface="Gotham-Book"/>
                  <a:sym typeface="Gotham Book"/>
                </a:defRPr>
              </a:pPr>
              <a:endParaRPr/>
            </a:p>
          </p:txBody>
        </p:sp>
        <p:sp>
          <p:nvSpPr>
            <p:cNvPr id="1773" name="2"/>
            <p:cNvSpPr txBox="1"/>
            <p:nvPr/>
          </p:nvSpPr>
          <p:spPr>
            <a:xfrm>
              <a:off x="0" y="0"/>
              <a:ext cx="153848"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2</a:t>
              </a:r>
            </a:p>
          </p:txBody>
        </p:sp>
      </p:grpSp>
      <p:sp>
        <p:nvSpPr>
          <p:cNvPr id="1775" name="矩形 43"/>
          <p:cNvSpPr/>
          <p:nvPr/>
        </p:nvSpPr>
        <p:spPr>
          <a:xfrm>
            <a:off x="474250" y="5833336"/>
            <a:ext cx="311108"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778" name="文本框 44"/>
          <p:cNvGrpSpPr/>
          <p:nvPr/>
        </p:nvGrpSpPr>
        <p:grpSpPr>
          <a:xfrm>
            <a:off x="548802" y="5840806"/>
            <a:ext cx="168172" cy="200661"/>
            <a:chOff x="0" y="0"/>
            <a:chExt cx="168170" cy="200659"/>
          </a:xfrm>
        </p:grpSpPr>
        <p:sp>
          <p:nvSpPr>
            <p:cNvPr id="1776" name="矩形"/>
            <p:cNvSpPr/>
            <p:nvPr/>
          </p:nvSpPr>
          <p:spPr>
            <a:xfrm>
              <a:off x="0" y="0"/>
              <a:ext cx="168171" cy="177421"/>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 Bold"/>
                  <a:ea typeface="Gotham Bold"/>
                  <a:cs typeface="Gotham Bold"/>
                  <a:sym typeface="Gotham Bold"/>
                </a:defRPr>
              </a:pPr>
              <a:endParaRPr/>
            </a:p>
          </p:txBody>
        </p:sp>
        <p:sp>
          <p:nvSpPr>
            <p:cNvPr id="1777" name="3"/>
            <p:cNvSpPr txBox="1"/>
            <p:nvPr/>
          </p:nvSpPr>
          <p:spPr>
            <a:xfrm>
              <a:off x="0" y="0"/>
              <a:ext cx="168171"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3</a:t>
              </a:r>
            </a:p>
          </p:txBody>
        </p:sp>
      </p:grpSp>
      <p:sp>
        <p:nvSpPr>
          <p:cNvPr id="1779" name="矩形 45"/>
          <p:cNvSpPr/>
          <p:nvPr/>
        </p:nvSpPr>
        <p:spPr>
          <a:xfrm>
            <a:off x="2164831" y="5833336"/>
            <a:ext cx="311107" cy="249778"/>
          </a:xfrm>
          <a:prstGeom prst="rect">
            <a:avLst/>
          </a:prstGeom>
          <a:solidFill>
            <a:srgbClr val="FFFFFF"/>
          </a:solidFill>
          <a:ln w="12700">
            <a:miter lim="400000"/>
          </a:ln>
        </p:spPr>
        <p:txBody>
          <a:bodyPr lIns="0" tIns="0" rIns="0" bIns="0"/>
          <a:lstStyle/>
          <a:p>
            <a:pPr>
              <a:defRPr b="1">
                <a:latin typeface="Gotham Bold"/>
                <a:ea typeface="Gotham Bold"/>
                <a:cs typeface="Gotham Bold"/>
                <a:sym typeface="Gotham Bold"/>
              </a:defRPr>
            </a:pPr>
            <a:endParaRPr/>
          </a:p>
        </p:txBody>
      </p:sp>
      <p:grpSp>
        <p:nvGrpSpPr>
          <p:cNvPr id="1782" name="文本框 46"/>
          <p:cNvGrpSpPr/>
          <p:nvPr/>
        </p:nvGrpSpPr>
        <p:grpSpPr>
          <a:xfrm>
            <a:off x="2244681" y="5840806"/>
            <a:ext cx="154969" cy="200661"/>
            <a:chOff x="0" y="0"/>
            <a:chExt cx="154967" cy="200659"/>
          </a:xfrm>
        </p:grpSpPr>
        <p:sp>
          <p:nvSpPr>
            <p:cNvPr id="1780" name="矩形"/>
            <p:cNvSpPr/>
            <p:nvPr/>
          </p:nvSpPr>
          <p:spPr>
            <a:xfrm>
              <a:off x="0" y="0"/>
              <a:ext cx="154968" cy="177421"/>
            </a:xfrm>
            <a:prstGeom prst="rect">
              <a:avLst/>
            </a:prstGeom>
            <a:solidFill>
              <a:srgbClr val="FFFFFF"/>
            </a:solidFill>
            <a:ln w="12700" cap="flat">
              <a:noFill/>
              <a:miter lim="400000"/>
            </a:ln>
            <a:effectLst/>
          </p:spPr>
          <p:txBody>
            <a:bodyPr wrap="square" lIns="0" tIns="0" rIns="0" bIns="0" numCol="1" anchor="t">
              <a:noAutofit/>
            </a:bodyPr>
            <a:lstStyle/>
            <a:p>
              <a:pPr algn="ctr">
                <a:defRPr sz="1600" b="1">
                  <a:latin typeface="Gotham Bold"/>
                  <a:ea typeface="Gotham Bold"/>
                  <a:cs typeface="Gotham Bold"/>
                  <a:sym typeface="Gotham Bold"/>
                </a:defRPr>
              </a:pPr>
              <a:endParaRPr/>
            </a:p>
          </p:txBody>
        </p:sp>
        <p:sp>
          <p:nvSpPr>
            <p:cNvPr id="1781" name="4"/>
            <p:cNvSpPr txBox="1"/>
            <p:nvPr/>
          </p:nvSpPr>
          <p:spPr>
            <a:xfrm>
              <a:off x="0" y="0"/>
              <a:ext cx="154968" cy="2006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ctr">
                <a:defRPr sz="1600" b="1">
                  <a:latin typeface="Gotham Bold"/>
                  <a:ea typeface="Gotham Bold"/>
                  <a:cs typeface="Gotham Bold"/>
                  <a:sym typeface="Gotham Bold"/>
                </a:defRPr>
              </a:lvl1pPr>
            </a:lstStyle>
            <a:p>
              <a:r>
                <a:t>4</a:t>
              </a:r>
            </a:p>
          </p:txBody>
        </p:sp>
      </p:grpSp>
      <p:sp>
        <p:nvSpPr>
          <p:cNvPr id="1783" name="文本框 128"/>
          <p:cNvSpPr txBox="1"/>
          <p:nvPr/>
        </p:nvSpPr>
        <p:spPr>
          <a:xfrm>
            <a:off x="9291944" y="1140470"/>
            <a:ext cx="1030030" cy="28007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7600" b="1">
                <a:solidFill>
                  <a:srgbClr val="535353"/>
                </a:solidFill>
                <a:latin typeface="Gotham Bold"/>
                <a:ea typeface="Gotham Bold"/>
                <a:cs typeface="Gotham Bold"/>
                <a:sym typeface="Gotham Bold"/>
              </a:defRPr>
            </a:lvl1pPr>
          </a:lstStyle>
          <a:p>
            <a:r>
              <a:rPr b="0" dirty="0"/>
              <a:t>7</a:t>
            </a:r>
          </a:p>
        </p:txBody>
      </p:sp>
      <p:sp>
        <p:nvSpPr>
          <p:cNvPr id="1784" name="矩形 2"/>
          <p:cNvSpPr/>
          <p:nvPr/>
        </p:nvSpPr>
        <p:spPr>
          <a:xfrm>
            <a:off x="10305088" y="4838844"/>
            <a:ext cx="1367285" cy="362782"/>
          </a:xfrm>
          <a:prstGeom prst="rect">
            <a:avLst/>
          </a:prstGeom>
          <a:gradFill>
            <a:gsLst>
              <a:gs pos="0">
                <a:srgbClr val="FFFFFF"/>
              </a:gs>
              <a:gs pos="100000">
                <a:srgbClr val="D9D9D9"/>
              </a:gs>
            </a:gsLst>
            <a:lin ang="4800000"/>
          </a:gradFill>
          <a:ln w="12700">
            <a:miter lim="400000"/>
          </a:ln>
        </p:spPr>
        <p:txBody>
          <a:bodyPr lIns="0" tIns="0" rIns="0" bIns="0"/>
          <a:lstStyle/>
          <a:p>
            <a:endParaRPr/>
          </a:p>
        </p:txBody>
      </p:sp>
      <p:sp>
        <p:nvSpPr>
          <p:cNvPr id="1785" name="文本框 10"/>
          <p:cNvSpPr txBox="1"/>
          <p:nvPr/>
        </p:nvSpPr>
        <p:spPr>
          <a:xfrm>
            <a:off x="10475776" y="2716413"/>
            <a:ext cx="1423921" cy="4521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800" b="1">
                <a:solidFill>
                  <a:srgbClr val="535353"/>
                </a:solidFill>
                <a:latin typeface="Gotham Bold"/>
                <a:ea typeface="Gotham Bold"/>
                <a:cs typeface="Gotham Bold"/>
                <a:sym typeface="Gotham Bold"/>
              </a:defRPr>
            </a:lvl1pPr>
          </a:lstStyle>
          <a:p>
            <a:r>
              <a:rPr dirty="0"/>
              <a:t>Steps</a:t>
            </a:r>
          </a:p>
        </p:txBody>
      </p:sp>
      <p:sp>
        <p:nvSpPr>
          <p:cNvPr id="1786" name="文本框 96"/>
          <p:cNvSpPr txBox="1"/>
          <p:nvPr/>
        </p:nvSpPr>
        <p:spPr>
          <a:xfrm>
            <a:off x="10188310" y="4904589"/>
            <a:ext cx="1619707" cy="1981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800" b="1">
                <a:latin typeface="Gotham-Book"/>
                <a:ea typeface="Gotham-Book"/>
                <a:cs typeface="Gotham-Book"/>
                <a:sym typeface="Gotham Book"/>
              </a:defRPr>
            </a:lvl1pPr>
          </a:lstStyle>
          <a:p>
            <a:r>
              <a:t>Remove the Front Frame</a:t>
            </a:r>
          </a:p>
        </p:txBody>
      </p:sp>
      <p:pic>
        <p:nvPicPr>
          <p:cNvPr id="1787" name="pasted-image.tiff" descr="pasted-image.tiff"/>
          <p:cNvPicPr>
            <a:picLocks noChangeAspect="1"/>
          </p:cNvPicPr>
          <p:nvPr/>
        </p:nvPicPr>
        <p:blipFill>
          <a:blip r:embed="rId15">
            <a:alphaModFix amt="52431"/>
          </a:blip>
          <a:stretch>
            <a:fillRect/>
          </a:stretch>
        </p:blipFill>
        <p:spPr>
          <a:xfrm>
            <a:off x="4387679" y="21734"/>
            <a:ext cx="3479183" cy="5782102"/>
          </a:xfrm>
          <a:prstGeom prst="rect">
            <a:avLst/>
          </a:prstGeom>
          <a:ln w="12700" cap="flat">
            <a:noFill/>
            <a:miter lim="400000"/>
          </a:ln>
          <a:effectLst/>
        </p:spPr>
      </p:pic>
      <p:sp>
        <p:nvSpPr>
          <p:cNvPr id="1788" name="矩形 126"/>
          <p:cNvSpPr/>
          <p:nvPr/>
        </p:nvSpPr>
        <p:spPr>
          <a:xfrm>
            <a:off x="5978380" y="3460496"/>
            <a:ext cx="5693992" cy="344298"/>
          </a:xfrm>
          <a:prstGeom prst="rect">
            <a:avLst/>
          </a:prstGeom>
          <a:solidFill>
            <a:srgbClr val="6B6B6B"/>
          </a:solidFill>
          <a:ln w="12700" cap="flat">
            <a:noFill/>
            <a:miter lim="400000"/>
          </a:ln>
          <a:effectLst/>
        </p:spPr>
        <p:txBody>
          <a:bodyPr wrap="square" lIns="0" tIns="0" rIns="0" bIns="0" numCol="1" anchor="t">
            <a:noAutofit/>
          </a:bodyPr>
          <a:lstStyle/>
          <a:p>
            <a:pPr>
              <a:defRPr b="1">
                <a:solidFill>
                  <a:srgbClr val="535353"/>
                </a:solidFill>
              </a:defRPr>
            </a:pPr>
            <a:endParaRPr/>
          </a:p>
        </p:txBody>
      </p:sp>
      <p:sp>
        <p:nvSpPr>
          <p:cNvPr id="1789" name="文本框 129"/>
          <p:cNvSpPr txBox="1"/>
          <p:nvPr/>
        </p:nvSpPr>
        <p:spPr>
          <a:xfrm>
            <a:off x="6048085" y="3476118"/>
            <a:ext cx="2601607" cy="36932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defRPr b="1">
                <a:solidFill>
                  <a:srgbClr val="FFFFFF"/>
                </a:solidFill>
                <a:latin typeface="Gotham Bold"/>
                <a:ea typeface="Gotham Bold"/>
                <a:cs typeface="Gotham Bold"/>
                <a:sym typeface="Gotham Bold"/>
              </a:defRPr>
            </a:lvl1pPr>
          </a:lstStyle>
          <a:p>
            <a:r>
              <a:rPr lang="en-US" altLang="zh-CN" dirty="0"/>
              <a:t>Previous</a:t>
            </a:r>
            <a:r>
              <a:rPr dirty="0"/>
              <a:t> AC</a:t>
            </a:r>
          </a:p>
        </p:txBody>
      </p:sp>
      <p:pic>
        <p:nvPicPr>
          <p:cNvPr id="1791" name="pasted-image.tiff" descr="pasted-image.tiff"/>
          <p:cNvPicPr>
            <a:picLocks noChangeAspect="1"/>
          </p:cNvPicPr>
          <p:nvPr/>
        </p:nvPicPr>
        <p:blipFill>
          <a:blip r:embed="rId16"/>
          <a:stretch>
            <a:fillRect/>
          </a:stretch>
        </p:blipFill>
        <p:spPr>
          <a:xfrm>
            <a:off x="4452327" y="1607773"/>
            <a:ext cx="2501527" cy="4344244"/>
          </a:xfrm>
          <a:prstGeom prst="rect">
            <a:avLst/>
          </a:prstGeom>
          <a:ln w="12700">
            <a:miter lim="400000"/>
          </a:ln>
        </p:spPr>
      </p:pic>
      <p:grpSp>
        <p:nvGrpSpPr>
          <p:cNvPr id="1809" name="成组"/>
          <p:cNvGrpSpPr/>
          <p:nvPr/>
        </p:nvGrpSpPr>
        <p:grpSpPr>
          <a:xfrm>
            <a:off x="1696187" y="4169427"/>
            <a:ext cx="461472" cy="440466"/>
            <a:chOff x="0" y="0"/>
            <a:chExt cx="461471" cy="440464"/>
          </a:xfrm>
        </p:grpSpPr>
        <p:sp>
          <p:nvSpPr>
            <p:cNvPr id="1807" name="圆形"/>
            <p:cNvSpPr/>
            <p:nvPr/>
          </p:nvSpPr>
          <p:spPr>
            <a:xfrm>
              <a:off x="10503" y="0"/>
              <a:ext cx="440465" cy="440465"/>
            </a:xfrm>
            <a:prstGeom prst="ellipse">
              <a:avLst/>
            </a:prstGeom>
            <a:solidFill>
              <a:srgbClr val="219ADE">
                <a:alpha val="4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08" name="文本框 129"/>
            <p:cNvSpPr txBox="1"/>
            <p:nvPr/>
          </p:nvSpPr>
          <p:spPr>
            <a:xfrm>
              <a:off x="0" y="117822"/>
              <a:ext cx="461472"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grpSp>
        <p:nvGrpSpPr>
          <p:cNvPr id="1812" name="成组"/>
          <p:cNvGrpSpPr/>
          <p:nvPr/>
        </p:nvGrpSpPr>
        <p:grpSpPr>
          <a:xfrm>
            <a:off x="3411749" y="4169427"/>
            <a:ext cx="461472" cy="440466"/>
            <a:chOff x="0" y="0"/>
            <a:chExt cx="461471" cy="440464"/>
          </a:xfrm>
        </p:grpSpPr>
        <p:sp>
          <p:nvSpPr>
            <p:cNvPr id="1810" name="圆形"/>
            <p:cNvSpPr/>
            <p:nvPr/>
          </p:nvSpPr>
          <p:spPr>
            <a:xfrm>
              <a:off x="10503" y="0"/>
              <a:ext cx="440465" cy="440465"/>
            </a:xfrm>
            <a:prstGeom prst="ellipse">
              <a:avLst/>
            </a:prstGeom>
            <a:solidFill>
              <a:srgbClr val="219ADE">
                <a:alpha val="4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11" name="文本框 129"/>
            <p:cNvSpPr txBox="1"/>
            <p:nvPr/>
          </p:nvSpPr>
          <p:spPr>
            <a:xfrm>
              <a:off x="0" y="117822"/>
              <a:ext cx="461472"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grpSp>
        <p:nvGrpSpPr>
          <p:cNvPr id="1815" name="成组"/>
          <p:cNvGrpSpPr/>
          <p:nvPr/>
        </p:nvGrpSpPr>
        <p:grpSpPr>
          <a:xfrm>
            <a:off x="1696187" y="5612746"/>
            <a:ext cx="461472" cy="440465"/>
            <a:chOff x="0" y="0"/>
            <a:chExt cx="461471" cy="440464"/>
          </a:xfrm>
        </p:grpSpPr>
        <p:sp>
          <p:nvSpPr>
            <p:cNvPr id="1813" name="圆形"/>
            <p:cNvSpPr/>
            <p:nvPr/>
          </p:nvSpPr>
          <p:spPr>
            <a:xfrm>
              <a:off x="10503" y="0"/>
              <a:ext cx="440465" cy="440465"/>
            </a:xfrm>
            <a:prstGeom prst="ellipse">
              <a:avLst/>
            </a:prstGeom>
            <a:solidFill>
              <a:srgbClr val="219ADE">
                <a:alpha val="4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14" name="文本框 129"/>
            <p:cNvSpPr txBox="1"/>
            <p:nvPr/>
          </p:nvSpPr>
          <p:spPr>
            <a:xfrm>
              <a:off x="0" y="117822"/>
              <a:ext cx="461472"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grpSp>
        <p:nvGrpSpPr>
          <p:cNvPr id="1818" name="成组"/>
          <p:cNvGrpSpPr/>
          <p:nvPr/>
        </p:nvGrpSpPr>
        <p:grpSpPr>
          <a:xfrm>
            <a:off x="3411749" y="5612746"/>
            <a:ext cx="461472" cy="440465"/>
            <a:chOff x="0" y="0"/>
            <a:chExt cx="461471" cy="440464"/>
          </a:xfrm>
        </p:grpSpPr>
        <p:sp>
          <p:nvSpPr>
            <p:cNvPr id="1816" name="圆形"/>
            <p:cNvSpPr/>
            <p:nvPr/>
          </p:nvSpPr>
          <p:spPr>
            <a:xfrm>
              <a:off x="10503" y="0"/>
              <a:ext cx="440465" cy="440465"/>
            </a:xfrm>
            <a:prstGeom prst="ellipse">
              <a:avLst/>
            </a:prstGeom>
            <a:solidFill>
              <a:srgbClr val="219ADE">
                <a:alpha val="4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17" name="文本框 129"/>
            <p:cNvSpPr txBox="1"/>
            <p:nvPr/>
          </p:nvSpPr>
          <p:spPr>
            <a:xfrm>
              <a:off x="0" y="117822"/>
              <a:ext cx="461472"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20S</a:t>
              </a:r>
            </a:p>
          </p:txBody>
        </p:sp>
      </p:grpSp>
      <p:grpSp>
        <p:nvGrpSpPr>
          <p:cNvPr id="1821" name="成组"/>
          <p:cNvGrpSpPr/>
          <p:nvPr/>
        </p:nvGrpSpPr>
        <p:grpSpPr>
          <a:xfrm>
            <a:off x="6940145" y="4352471"/>
            <a:ext cx="469653" cy="443217"/>
            <a:chOff x="0" y="0"/>
            <a:chExt cx="469651" cy="443216"/>
          </a:xfrm>
        </p:grpSpPr>
        <p:sp>
          <p:nvSpPr>
            <p:cNvPr id="1819" name="圆形"/>
            <p:cNvSpPr/>
            <p:nvPr/>
          </p:nvSpPr>
          <p:spPr>
            <a:xfrm>
              <a:off x="13217" y="0"/>
              <a:ext cx="443218"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20" name="文本框 129"/>
            <p:cNvSpPr txBox="1"/>
            <p:nvPr/>
          </p:nvSpPr>
          <p:spPr>
            <a:xfrm>
              <a:off x="0" y="124914"/>
              <a:ext cx="469652"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3S</a:t>
              </a:r>
            </a:p>
          </p:txBody>
        </p:sp>
      </p:grpSp>
      <p:grpSp>
        <p:nvGrpSpPr>
          <p:cNvPr id="1824" name="成组"/>
          <p:cNvGrpSpPr/>
          <p:nvPr/>
        </p:nvGrpSpPr>
        <p:grpSpPr>
          <a:xfrm>
            <a:off x="8416709" y="4352471"/>
            <a:ext cx="464458" cy="443217"/>
            <a:chOff x="0" y="0"/>
            <a:chExt cx="464457" cy="443216"/>
          </a:xfrm>
        </p:grpSpPr>
        <p:sp>
          <p:nvSpPr>
            <p:cNvPr id="1822"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23"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2min</a:t>
              </a:r>
            </a:p>
          </p:txBody>
        </p:sp>
      </p:grpSp>
      <p:grpSp>
        <p:nvGrpSpPr>
          <p:cNvPr id="1827" name="成组"/>
          <p:cNvGrpSpPr/>
          <p:nvPr/>
        </p:nvGrpSpPr>
        <p:grpSpPr>
          <a:xfrm>
            <a:off x="9815221" y="4352471"/>
            <a:ext cx="464458" cy="443217"/>
            <a:chOff x="0" y="0"/>
            <a:chExt cx="464457" cy="443216"/>
          </a:xfrm>
        </p:grpSpPr>
        <p:sp>
          <p:nvSpPr>
            <p:cNvPr id="1825"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26"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5min</a:t>
              </a:r>
            </a:p>
          </p:txBody>
        </p:sp>
      </p:grpSp>
      <p:grpSp>
        <p:nvGrpSpPr>
          <p:cNvPr id="1830" name="成组"/>
          <p:cNvGrpSpPr/>
          <p:nvPr/>
        </p:nvGrpSpPr>
        <p:grpSpPr>
          <a:xfrm>
            <a:off x="11177116" y="4352471"/>
            <a:ext cx="464459" cy="443217"/>
            <a:chOff x="0" y="0"/>
            <a:chExt cx="464457" cy="443216"/>
          </a:xfrm>
        </p:grpSpPr>
        <p:sp>
          <p:nvSpPr>
            <p:cNvPr id="1828"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29"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grpSp>
        <p:nvGrpSpPr>
          <p:cNvPr id="1833" name="成组"/>
          <p:cNvGrpSpPr/>
          <p:nvPr/>
        </p:nvGrpSpPr>
        <p:grpSpPr>
          <a:xfrm>
            <a:off x="6926668" y="5688040"/>
            <a:ext cx="464458" cy="443217"/>
            <a:chOff x="0" y="0"/>
            <a:chExt cx="464457" cy="443216"/>
          </a:xfrm>
        </p:grpSpPr>
        <p:sp>
          <p:nvSpPr>
            <p:cNvPr id="1831"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32"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grpSp>
        <p:nvGrpSpPr>
          <p:cNvPr id="1836" name="成组"/>
          <p:cNvGrpSpPr/>
          <p:nvPr/>
        </p:nvGrpSpPr>
        <p:grpSpPr>
          <a:xfrm>
            <a:off x="8434270" y="5688040"/>
            <a:ext cx="464458" cy="443217"/>
            <a:chOff x="0" y="0"/>
            <a:chExt cx="464457" cy="443216"/>
          </a:xfrm>
        </p:grpSpPr>
        <p:sp>
          <p:nvSpPr>
            <p:cNvPr id="1834"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35"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2min</a:t>
              </a:r>
            </a:p>
          </p:txBody>
        </p:sp>
      </p:grpSp>
      <p:grpSp>
        <p:nvGrpSpPr>
          <p:cNvPr id="1839" name="成组"/>
          <p:cNvGrpSpPr/>
          <p:nvPr/>
        </p:nvGrpSpPr>
        <p:grpSpPr>
          <a:xfrm>
            <a:off x="9836193" y="5688040"/>
            <a:ext cx="464458" cy="443217"/>
            <a:chOff x="0" y="0"/>
            <a:chExt cx="464457" cy="443216"/>
          </a:xfrm>
        </p:grpSpPr>
        <p:sp>
          <p:nvSpPr>
            <p:cNvPr id="1837" name="圆形"/>
            <p:cNvSpPr/>
            <p:nvPr/>
          </p:nvSpPr>
          <p:spPr>
            <a:xfrm>
              <a:off x="10621" y="0"/>
              <a:ext cx="443217" cy="443217"/>
            </a:xfrm>
            <a:prstGeom prst="ellipse">
              <a:avLst/>
            </a:prstGeom>
            <a:solidFill>
              <a:srgbClr val="6B6B6B">
                <a:alpha val="50000"/>
              </a:srgbClr>
            </a:solidFill>
            <a:ln w="25400" cap="flat">
              <a:solidFill>
                <a:srgbClr val="FFFFFF"/>
              </a:solidFill>
              <a:prstDash val="solid"/>
              <a:round/>
            </a:ln>
            <a:effectLst/>
          </p:spPr>
          <p:txBody>
            <a:bodyPr wrap="square" lIns="0" tIns="0" rIns="0" bIns="0" numCol="1" anchor="t">
              <a:noAutofit/>
            </a:bodyPr>
            <a:lstStyle/>
            <a:p>
              <a:endParaRPr/>
            </a:p>
          </p:txBody>
        </p:sp>
        <p:sp>
          <p:nvSpPr>
            <p:cNvPr id="1838" name="文本框 129"/>
            <p:cNvSpPr txBox="1"/>
            <p:nvPr/>
          </p:nvSpPr>
          <p:spPr>
            <a:xfrm>
              <a:off x="0" y="107309"/>
              <a:ext cx="464458" cy="2285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spAutoFit/>
            </a:bodyPr>
            <a:lstStyle>
              <a:lvl1pPr algn="ctr">
                <a:defRPr sz="1100" b="1">
                  <a:solidFill>
                    <a:srgbClr val="FFFFFF"/>
                  </a:solidFill>
                  <a:latin typeface="Gotham Bold"/>
                  <a:ea typeface="Gotham Bold"/>
                  <a:cs typeface="Gotham Bold"/>
                  <a:sym typeface="Gotham Bold"/>
                </a:defRPr>
              </a:lvl1pPr>
            </a:lstStyle>
            <a:p>
              <a:r>
                <a:t>1min</a:t>
              </a:r>
            </a:p>
          </p:txBody>
        </p:sp>
      </p:grpSp>
      <p:sp>
        <p:nvSpPr>
          <p:cNvPr id="1847" name="文本框 9"/>
          <p:cNvSpPr txBox="1"/>
          <p:nvPr/>
        </p:nvSpPr>
        <p:spPr>
          <a:xfrm>
            <a:off x="2740772" y="2674643"/>
            <a:ext cx="3115505" cy="4004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1900" b="1">
                <a:solidFill>
                  <a:srgbClr val="FFFFFF"/>
                </a:solidFill>
                <a:latin typeface="Gotham-Book"/>
                <a:ea typeface="Gotham-Book"/>
                <a:cs typeface="Gotham-Book"/>
                <a:sym typeface="Gotham Book"/>
              </a:defRPr>
            </a:lvl1pPr>
          </a:lstStyle>
          <a:p>
            <a:pPr>
              <a:lnSpc>
                <a:spcPct val="120000"/>
              </a:lnSpc>
            </a:pPr>
            <a:r>
              <a:rPr lang="en-US" altLang="zh-CN" b="0"/>
              <a:t>quicker</a:t>
            </a:r>
            <a:endParaRPr lang="en-US" b="0"/>
          </a:p>
        </p:txBody>
      </p:sp>
      <p:sp>
        <p:nvSpPr>
          <p:cNvPr id="1848" name="文本框 124"/>
          <p:cNvSpPr txBox="1"/>
          <p:nvPr/>
        </p:nvSpPr>
        <p:spPr>
          <a:xfrm>
            <a:off x="1854517" y="2596098"/>
            <a:ext cx="929540" cy="5539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000" b="1" spc="-70">
                <a:solidFill>
                  <a:srgbClr val="FFFFFF"/>
                </a:solidFill>
                <a:latin typeface="Gotham Bold"/>
                <a:ea typeface="Gotham Bold"/>
                <a:cs typeface="Gotham Bold"/>
                <a:sym typeface="Gotham Bold"/>
              </a:defRPr>
            </a:lvl1pPr>
          </a:lstStyle>
          <a:p>
            <a:r>
              <a:rPr b="0"/>
              <a:t>72% </a:t>
            </a:r>
          </a:p>
        </p:txBody>
      </p:sp>
      <p:sp>
        <p:nvSpPr>
          <p:cNvPr id="1849" name="成组"/>
          <p:cNvSpPr/>
          <p:nvPr/>
        </p:nvSpPr>
        <p:spPr>
          <a:xfrm>
            <a:off x="477808" y="3344452"/>
            <a:ext cx="4915041" cy="353818"/>
          </a:xfrm>
          <a:prstGeom prst="rect">
            <a:avLst/>
          </a:prstGeom>
          <a:solidFill>
            <a:srgbClr val="FFFFFF"/>
          </a:solidFill>
          <a:ln w="12700">
            <a:miter lim="400000"/>
          </a:ln>
        </p:spPr>
        <p:txBody>
          <a:bodyPr lIns="0" tIns="0" rIns="0" bIns="0"/>
          <a:lstStyle/>
          <a:p>
            <a:pPr>
              <a:defRPr b="1"/>
            </a:pPr>
            <a:endParaRPr/>
          </a:p>
        </p:txBody>
      </p:sp>
      <p:sp>
        <p:nvSpPr>
          <p:cNvPr id="1850" name="文本框 97"/>
          <p:cNvSpPr txBox="1"/>
          <p:nvPr/>
        </p:nvSpPr>
        <p:spPr>
          <a:xfrm>
            <a:off x="474006" y="3374436"/>
            <a:ext cx="4384561" cy="2717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400">
                <a:solidFill>
                  <a:srgbClr val="408ECD"/>
                </a:solidFill>
                <a:latin typeface="Gotham Medium"/>
                <a:ea typeface="Gotham Medium"/>
                <a:cs typeface="Gotham Medium"/>
                <a:sym typeface="Gotham Medium"/>
              </a:defRPr>
            </a:lvl1pPr>
          </a:lstStyle>
          <a:p>
            <a:r>
              <a:t>The Easier Solution for Fan Motor Replacement</a:t>
            </a:r>
          </a:p>
        </p:txBody>
      </p:sp>
      <p:sp>
        <p:nvSpPr>
          <p:cNvPr id="138" name="文本框 127">
            <a:extLst>
              <a:ext uri="{FF2B5EF4-FFF2-40B4-BE49-F238E27FC236}">
                <a16:creationId xmlns:a16="http://schemas.microsoft.com/office/drawing/2014/main" id="{A410D97A-8611-47D6-ACAA-55810C3AD25B}"/>
              </a:ext>
            </a:extLst>
          </p:cNvPr>
          <p:cNvSpPr txBox="1"/>
          <p:nvPr/>
        </p:nvSpPr>
        <p:spPr>
          <a:xfrm>
            <a:off x="4415443" y="3370806"/>
            <a:ext cx="1153268" cy="23368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0" tIns="0" rIns="0" bIns="0" numCol="1" anchor="t">
            <a:spAutoFit/>
          </a:bodyPr>
          <a:lstStyle>
            <a:lvl1pPr algn="r">
              <a:defRPr b="1">
                <a:solidFill>
                  <a:srgbClr val="408ECD"/>
                </a:solidFill>
                <a:latin typeface="Gotham Bold"/>
                <a:ea typeface="Gotham Bold"/>
                <a:cs typeface="Gotham Bold"/>
                <a:sym typeface="Gotham Bold"/>
              </a:defRPr>
            </a:lvl1pPr>
          </a:lstStyle>
          <a:p>
            <a:r>
              <a:t>NEW</a:t>
            </a:r>
          </a:p>
        </p:txBody>
      </p:sp>
      <p:sp>
        <p:nvSpPr>
          <p:cNvPr id="1730" name="文本框 102"/>
          <p:cNvSpPr txBox="1"/>
          <p:nvPr/>
        </p:nvSpPr>
        <p:spPr>
          <a:xfrm>
            <a:off x="7732237" y="3463495"/>
            <a:ext cx="3844475" cy="323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r">
              <a:defRPr sz="1500" b="1">
                <a:latin typeface="Gotham-Book"/>
                <a:ea typeface="Gotham-Book"/>
                <a:cs typeface="Gotham-Book"/>
                <a:sym typeface="Gotham Book"/>
              </a:defRPr>
            </a:lvl1pPr>
          </a:lstStyle>
          <a:p>
            <a:r>
              <a:rPr dirty="0">
                <a:solidFill>
                  <a:schemeClr val="bg1"/>
                </a:solidFill>
                <a:latin typeface="Gotham Bold" panose="02000604030000020004" pitchFamily="2" charset="0"/>
              </a:rPr>
              <a:t>Evaporator Must be Removed</a:t>
            </a:r>
          </a:p>
        </p:txBody>
      </p:sp>
      <p:sp>
        <p:nvSpPr>
          <p:cNvPr id="139" name="文本框 124">
            <a:extLst>
              <a:ext uri="{FF2B5EF4-FFF2-40B4-BE49-F238E27FC236}">
                <a16:creationId xmlns:a16="http://schemas.microsoft.com/office/drawing/2014/main" id="{94161DC1-13AD-46A8-B9A5-E8B3F63B7BBA}"/>
              </a:ext>
            </a:extLst>
          </p:cNvPr>
          <p:cNvSpPr txBox="1"/>
          <p:nvPr/>
        </p:nvSpPr>
        <p:spPr>
          <a:xfrm>
            <a:off x="1849102" y="2084597"/>
            <a:ext cx="3479181" cy="5460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b="1" spc="-84">
                <a:solidFill>
                  <a:srgbClr val="FFFFFF"/>
                </a:solidFill>
                <a:latin typeface="Gotham Bold"/>
                <a:ea typeface="Gotham Bold"/>
                <a:cs typeface="Gotham Bold"/>
                <a:sym typeface="Gotham Bold"/>
              </a:defRPr>
            </a:lvl1pPr>
          </a:lstStyle>
          <a:p>
            <a:r>
              <a:rPr dirty="0"/>
              <a:t>Steps </a:t>
            </a:r>
          </a:p>
        </p:txBody>
      </p:sp>
      <p:pic>
        <p:nvPicPr>
          <p:cNvPr id="3" name="pasted-image.pdf" descr="pasted-image.pdf">
            <a:extLst>
              <a:ext uri="{FF2B5EF4-FFF2-40B4-BE49-F238E27FC236}">
                <a16:creationId xmlns:a16="http://schemas.microsoft.com/office/drawing/2014/main" id="{29D09670-AC17-32AB-5763-A588AE85E8D7}"/>
              </a:ext>
            </a:extLst>
          </p:cNvPr>
          <p:cNvPicPr>
            <a:picLocks noChangeAspect="1"/>
          </p:cNvPicPr>
          <p:nvPr/>
        </p:nvPicPr>
        <p:blipFill>
          <a:blip r:embed="rId17"/>
          <a:stretch>
            <a:fillRect/>
          </a:stretch>
        </p:blipFill>
        <p:spPr>
          <a:xfrm>
            <a:off x="4037219" y="3887064"/>
            <a:ext cx="773216" cy="881326"/>
          </a:xfrm>
          <a:prstGeom prst="rect">
            <a:avLst/>
          </a:prstGeom>
          <a:ln w="12700">
            <a:miter lim="400000"/>
          </a:ln>
        </p:spPr>
      </p:pic>
      <p:grpSp>
        <p:nvGrpSpPr>
          <p:cNvPr id="4" name="组合 3">
            <a:extLst>
              <a:ext uri="{FF2B5EF4-FFF2-40B4-BE49-F238E27FC236}">
                <a16:creationId xmlns:a16="http://schemas.microsoft.com/office/drawing/2014/main" id="{C1F5C48C-54E5-F6FE-DAC6-326C50FE651C}"/>
              </a:ext>
            </a:extLst>
          </p:cNvPr>
          <p:cNvGrpSpPr/>
          <p:nvPr/>
        </p:nvGrpSpPr>
        <p:grpSpPr>
          <a:xfrm>
            <a:off x="3980541" y="4141931"/>
            <a:ext cx="899655" cy="478948"/>
            <a:chOff x="3980541" y="4169641"/>
            <a:chExt cx="899655" cy="478948"/>
          </a:xfrm>
        </p:grpSpPr>
        <p:sp>
          <p:nvSpPr>
            <p:cNvPr id="5" name="文本框 30">
              <a:extLst>
                <a:ext uri="{FF2B5EF4-FFF2-40B4-BE49-F238E27FC236}">
                  <a16:creationId xmlns:a16="http://schemas.microsoft.com/office/drawing/2014/main" id="{9ED24281-EC0D-240E-8875-54F8624D949E}"/>
                </a:ext>
              </a:extLst>
            </p:cNvPr>
            <p:cNvSpPr txBox="1"/>
            <p:nvPr/>
          </p:nvSpPr>
          <p:spPr>
            <a:xfrm>
              <a:off x="3980541" y="4169641"/>
              <a:ext cx="899655" cy="292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1600" b="1">
                  <a:solidFill>
                    <a:srgbClr val="FFFFFF"/>
                  </a:solidFill>
                  <a:latin typeface="Gotham Bold"/>
                  <a:ea typeface="Gotham Bold"/>
                  <a:cs typeface="Gotham Bold"/>
                  <a:sym typeface="Gotham Bold"/>
                </a:defRPr>
              </a:lvl1pPr>
            </a:lstStyle>
            <a:p>
              <a:r>
                <a:t>3min</a:t>
              </a:r>
            </a:p>
          </p:txBody>
        </p:sp>
        <p:sp>
          <p:nvSpPr>
            <p:cNvPr id="6" name="文本框 30">
              <a:extLst>
                <a:ext uri="{FF2B5EF4-FFF2-40B4-BE49-F238E27FC236}">
                  <a16:creationId xmlns:a16="http://schemas.microsoft.com/office/drawing/2014/main" id="{50BC3415-74F7-E5E4-8DB9-BF583101B408}"/>
                </a:ext>
              </a:extLst>
            </p:cNvPr>
            <p:cNvSpPr txBox="1"/>
            <p:nvPr/>
          </p:nvSpPr>
          <p:spPr>
            <a:xfrm>
              <a:off x="3980541" y="4356492"/>
              <a:ext cx="899655" cy="2920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1600" b="1">
                  <a:solidFill>
                    <a:srgbClr val="FFFFFF"/>
                  </a:solidFill>
                  <a:latin typeface="Gotham Bold"/>
                  <a:ea typeface="Gotham Bold"/>
                  <a:cs typeface="Gotham Bold"/>
                  <a:sym typeface="Gotham Bold"/>
                </a:defRPr>
              </a:lvl1pPr>
            </a:lstStyle>
            <a:p>
              <a:r>
                <a:t>20s</a:t>
              </a:r>
            </a:p>
          </p:txBody>
        </p:sp>
      </p:grpSp>
      <p:pic>
        <p:nvPicPr>
          <p:cNvPr id="7" name="pasted-image.pdf" descr="pasted-image.pdf">
            <a:extLst>
              <a:ext uri="{FF2B5EF4-FFF2-40B4-BE49-F238E27FC236}">
                <a16:creationId xmlns:a16="http://schemas.microsoft.com/office/drawing/2014/main" id="{0F0DA359-9CEA-3FE9-0F16-269FC0888A86}"/>
              </a:ext>
            </a:extLst>
          </p:cNvPr>
          <p:cNvPicPr>
            <a:picLocks noChangeAspect="1"/>
          </p:cNvPicPr>
          <p:nvPr/>
        </p:nvPicPr>
        <p:blipFill>
          <a:blip r:embed="rId18">
            <a:duotone>
              <a:schemeClr val="accent3">
                <a:shade val="45000"/>
                <a:satMod val="135000"/>
              </a:schemeClr>
              <a:prstClr val="white"/>
            </a:duotone>
          </a:blip>
          <a:stretch>
            <a:fillRect/>
          </a:stretch>
        </p:blipFill>
        <p:spPr>
          <a:xfrm>
            <a:off x="5010669" y="5612746"/>
            <a:ext cx="771275" cy="879113"/>
          </a:xfrm>
          <a:prstGeom prst="rect">
            <a:avLst/>
          </a:prstGeom>
          <a:ln w="12700">
            <a:miter lim="400000"/>
          </a:ln>
        </p:spPr>
      </p:pic>
      <p:sp>
        <p:nvSpPr>
          <p:cNvPr id="8" name="文本框 30">
            <a:extLst>
              <a:ext uri="{FF2B5EF4-FFF2-40B4-BE49-F238E27FC236}">
                <a16:creationId xmlns:a16="http://schemas.microsoft.com/office/drawing/2014/main" id="{632E0B6C-DF03-9A22-9ADD-42DEB7E5191F}"/>
              </a:ext>
            </a:extLst>
          </p:cNvPr>
          <p:cNvSpPr txBox="1"/>
          <p:nvPr/>
        </p:nvSpPr>
        <p:spPr>
          <a:xfrm>
            <a:off x="5025152" y="5926845"/>
            <a:ext cx="735031" cy="323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1500" b="1">
                <a:latin typeface="Gotham Bold"/>
                <a:ea typeface="Gotham Bold"/>
                <a:cs typeface="Gotham Bold"/>
                <a:sym typeface="Gotham Bold"/>
              </a:defRPr>
            </a:lvl1pPr>
          </a:lstStyle>
          <a:p>
            <a:r>
              <a:rPr>
                <a:solidFill>
                  <a:srgbClr val="727272"/>
                </a:solidFill>
              </a:rPr>
              <a:t>12min</a:t>
            </a:r>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a14="http://schemas.microsoft.com/office/drawing/2010/main" xmlns:m="http://schemas.openxmlformats.org/officeDocument/2006/math"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ED0B19F1-99BB-1C40-AF9F-ED29F5ACE146}"/>
              </a:ext>
            </a:extLst>
          </p:cNvPr>
          <p:cNvPicPr>
            <a:picLocks noChangeAspect="1"/>
          </p:cNvPicPr>
          <p:nvPr/>
        </p:nvPicPr>
        <p:blipFill>
          <a:blip r:embed="rId3"/>
          <a:src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2D72F5E2-20B2-CB4C-A3A8-C9222D650D96}"/>
              </a:ext>
            </a:extLst>
          </p:cNvPr>
          <p:cNvSpPr txBox="1"/>
          <p:nvPr/>
        </p:nvSpPr>
        <p:spPr>
          <a:xfrm>
            <a:off x="386260" y="696779"/>
            <a:ext cx="1875835" cy="400110"/>
          </a:xfrm>
          <a:prstGeom prst="rect">
            <a:avLst/>
          </a:prstGeom>
          <a:noFill/>
        </p:spPr>
        <p:txBody>
          <a:bodyPr wrap="none" rtlCol="0">
            <a:spAutoFit/>
          </a:bodyPr>
          <a:lstStyle/>
          <a:p>
            <a:r>
              <a:rPr lang="en" altLang="zh-CN" sz="2000">
                <a:solidFill>
                  <a:srgbClr val="4C4C4C"/>
                </a:solidFill>
                <a:effectLst/>
                <a:latin typeface="GOTHAM-BOOK" panose="02000604030000020004" pitchFamily="2" charset="0"/>
              </a:rPr>
              <a:t>ECOMASTER</a:t>
            </a:r>
          </a:p>
        </p:txBody>
      </p:sp>
      <p:sp>
        <p:nvSpPr>
          <p:cNvPr id="6" name="文本框 5">
            <a:extLst>
              <a:ext uri="{FF2B5EF4-FFF2-40B4-BE49-F238E27FC236}">
                <a16:creationId xmlns:a16="http://schemas.microsoft.com/office/drawing/2014/main" id="{8203018C-B010-F44D-A3F5-DA9917154EFC}"/>
              </a:ext>
            </a:extLst>
          </p:cNvPr>
          <p:cNvSpPr txBox="1"/>
          <p:nvPr/>
        </p:nvSpPr>
        <p:spPr>
          <a:xfrm>
            <a:off x="4307331" y="1096889"/>
            <a:ext cx="2050561" cy="400110"/>
          </a:xfrm>
          <a:prstGeom prst="rect">
            <a:avLst/>
          </a:prstGeom>
          <a:noFill/>
        </p:spPr>
        <p:txBody>
          <a:bodyPr wrap="none" rtlCol="0">
            <a:spAutoFit/>
          </a:bodyPr>
          <a:lstStyle/>
          <a:p>
            <a:r>
              <a:rPr lang="en" altLang="zh-CN" sz="2000">
                <a:solidFill>
                  <a:srgbClr val="4C4C4C"/>
                </a:solidFill>
                <a:effectLst/>
                <a:latin typeface="GOTHAM-BOOK" panose="02000604030000020004" pitchFamily="2" charset="0"/>
              </a:rPr>
              <a:t>180° Air Outlet</a:t>
            </a:r>
          </a:p>
        </p:txBody>
      </p:sp>
      <p:sp>
        <p:nvSpPr>
          <p:cNvPr id="7" name="文本框 6">
            <a:extLst>
              <a:ext uri="{FF2B5EF4-FFF2-40B4-BE49-F238E27FC236}">
                <a16:creationId xmlns:a16="http://schemas.microsoft.com/office/drawing/2014/main" id="{1EBE7ED3-E5F7-5D4B-ACF4-541179F36A96}"/>
              </a:ext>
            </a:extLst>
          </p:cNvPr>
          <p:cNvSpPr txBox="1"/>
          <p:nvPr/>
        </p:nvSpPr>
        <p:spPr>
          <a:xfrm>
            <a:off x="6575266" y="1588810"/>
            <a:ext cx="863590" cy="200055"/>
          </a:xfrm>
          <a:prstGeom prst="rect">
            <a:avLst/>
          </a:prstGeom>
          <a:noFill/>
        </p:spPr>
        <p:txBody>
          <a:bodyPr wrap="square" rtlCol="0">
            <a:spAutoFit/>
          </a:bodyPr>
          <a:lstStyle/>
          <a:p>
            <a:pPr algn="ctr"/>
            <a:r>
              <a:rPr lang="en" altLang="zh-CN" sz="700">
                <a:solidFill>
                  <a:srgbClr val="474747"/>
                </a:solidFill>
                <a:effectLst/>
                <a:latin typeface="GOTHAM-BOOK" panose="02000604030000020004" pitchFamily="2" charset="0"/>
              </a:rPr>
              <a:t>0° Ceiling</a:t>
            </a:r>
            <a:r>
              <a:rPr lang="zh-CN" altLang="en-US" sz="700">
                <a:solidFill>
                  <a:srgbClr val="474747"/>
                </a:solidFill>
                <a:effectLst/>
                <a:latin typeface="GOTHAM-BOOK" panose="02000604030000020004" pitchFamily="2" charset="0"/>
              </a:rPr>
              <a:t> </a:t>
            </a:r>
            <a:r>
              <a:rPr lang="en" altLang="zh-CN" sz="700">
                <a:solidFill>
                  <a:srgbClr val="474747"/>
                </a:solidFill>
                <a:latin typeface="GOTHAM-BOOK" panose="02000604030000020004" pitchFamily="2" charset="0"/>
              </a:rPr>
              <a:t>Flow</a:t>
            </a:r>
            <a:endParaRPr lang="en" altLang="zh-CN" sz="700">
              <a:solidFill>
                <a:srgbClr val="474747"/>
              </a:solidFill>
              <a:effectLst/>
              <a:latin typeface="GOTHAM-BOOK" panose="02000604030000020004" pitchFamily="2" charset="0"/>
            </a:endParaRPr>
          </a:p>
        </p:txBody>
      </p:sp>
      <p:sp>
        <p:nvSpPr>
          <p:cNvPr id="8" name="文本框 7">
            <a:extLst>
              <a:ext uri="{FF2B5EF4-FFF2-40B4-BE49-F238E27FC236}">
                <a16:creationId xmlns:a16="http://schemas.microsoft.com/office/drawing/2014/main" id="{BD1188C4-591A-F243-AF24-89DDD368C8C4}"/>
              </a:ext>
            </a:extLst>
          </p:cNvPr>
          <p:cNvSpPr txBox="1"/>
          <p:nvPr/>
        </p:nvSpPr>
        <p:spPr>
          <a:xfrm>
            <a:off x="10574808" y="921503"/>
            <a:ext cx="1073919" cy="200055"/>
          </a:xfrm>
          <a:prstGeom prst="rect">
            <a:avLst/>
          </a:prstGeom>
          <a:noFill/>
        </p:spPr>
        <p:txBody>
          <a:bodyPr wrap="square" rtlCol="0">
            <a:spAutoFit/>
          </a:bodyPr>
          <a:lstStyle/>
          <a:p>
            <a:pPr algn="ctr"/>
            <a:r>
              <a:rPr lang="en" altLang="zh-CN" sz="700">
                <a:solidFill>
                  <a:srgbClr val="474747"/>
                </a:solidFill>
                <a:latin typeface="GOTHAM-BOOK" panose="02000604030000020004" pitchFamily="2" charset="0"/>
              </a:rPr>
              <a:t>180° Waterfall Flow</a:t>
            </a:r>
          </a:p>
        </p:txBody>
      </p:sp>
      <p:pic>
        <p:nvPicPr>
          <p:cNvPr id="9" name="图片 8">
            <a:extLst>
              <a:ext uri="{FF2B5EF4-FFF2-40B4-BE49-F238E27FC236}">
                <a16:creationId xmlns:a16="http://schemas.microsoft.com/office/drawing/2014/main" id="{E1146E2C-B218-1943-A89C-E997DB3C8F8D}"/>
              </a:ext>
            </a:extLst>
          </p:cNvPr>
          <p:cNvPicPr>
            <a:picLocks noChangeAspect="1"/>
          </p:cNvPicPr>
          <p:nvPr/>
        </p:nvPicPr>
        <p:blipFill>
          <a:blip r:embed="rId4"/>
          <a:stretch>
            <a:fillRect/>
          </a:stretch>
        </p:blipFill>
        <p:spPr>
          <a:xfrm>
            <a:off x="10811956" y="1143383"/>
            <a:ext cx="599622" cy="1105764"/>
          </a:xfrm>
          <a:prstGeom prst="rect">
            <a:avLst/>
          </a:prstGeom>
        </p:spPr>
      </p:pic>
      <p:pic>
        <p:nvPicPr>
          <p:cNvPr id="10" name="图片 9">
            <a:extLst>
              <a:ext uri="{FF2B5EF4-FFF2-40B4-BE49-F238E27FC236}">
                <a16:creationId xmlns:a16="http://schemas.microsoft.com/office/drawing/2014/main" id="{3EF69D45-CF01-FD49-A157-B3C3D2A248F4}"/>
              </a:ext>
            </a:extLst>
          </p:cNvPr>
          <p:cNvPicPr>
            <a:picLocks noChangeAspect="1"/>
          </p:cNvPicPr>
          <p:nvPr/>
        </p:nvPicPr>
        <p:blipFill>
          <a:blip r:embed="rId5"/>
          <a:stretch>
            <a:fillRect/>
          </a:stretch>
        </p:blipFill>
        <p:spPr>
          <a:xfrm>
            <a:off x="6767452" y="1810689"/>
            <a:ext cx="790808" cy="719261"/>
          </a:xfrm>
          <a:prstGeom prst="rect">
            <a:avLst/>
          </a:prstGeom>
        </p:spPr>
      </p:pic>
      <p:sp>
        <p:nvSpPr>
          <p:cNvPr id="25" name="文本框 24">
            <a:extLst>
              <a:ext uri="{FF2B5EF4-FFF2-40B4-BE49-F238E27FC236}">
                <a16:creationId xmlns:a16="http://schemas.microsoft.com/office/drawing/2014/main" id="{D5B204E3-3F6D-4547-9FD6-B1DBD4D4079A}"/>
              </a:ext>
            </a:extLst>
          </p:cNvPr>
          <p:cNvSpPr txBox="1"/>
          <p:nvPr/>
        </p:nvSpPr>
        <p:spPr>
          <a:xfrm>
            <a:off x="9235339" y="5714617"/>
            <a:ext cx="2678938" cy="400110"/>
          </a:xfrm>
          <a:prstGeom prst="rect">
            <a:avLst/>
          </a:prstGeom>
          <a:noFill/>
        </p:spPr>
        <p:txBody>
          <a:bodyPr wrap="none" rtlCol="0">
            <a:spAutoFit/>
          </a:bodyPr>
          <a:lstStyle/>
          <a:p>
            <a:r>
              <a:rPr lang="en-US" altLang="zh-CN" sz="2000">
                <a:solidFill>
                  <a:srgbClr val="4C4C4C"/>
                </a:solidFill>
                <a:latin typeface="GOTHAM-BOOK" panose="02000604030000020004" pitchFamily="2" charset="0"/>
              </a:rPr>
              <a:t>Pull down structure</a:t>
            </a:r>
            <a:endParaRPr lang="en" altLang="zh-CN" sz="2000">
              <a:solidFill>
                <a:srgbClr val="4C4C4C"/>
              </a:solidFill>
              <a:latin typeface="GOTHAM-BOOK" panose="02000604030000020004" pitchFamily="2" charset="0"/>
            </a:endParaRPr>
          </a:p>
        </p:txBody>
      </p:sp>
      <p:sp>
        <p:nvSpPr>
          <p:cNvPr id="26" name="文本框 25">
            <a:extLst>
              <a:ext uri="{FF2B5EF4-FFF2-40B4-BE49-F238E27FC236}">
                <a16:creationId xmlns:a16="http://schemas.microsoft.com/office/drawing/2014/main" id="{403CE42C-7880-504B-BC79-7B60C6BF6493}"/>
              </a:ext>
            </a:extLst>
          </p:cNvPr>
          <p:cNvSpPr txBox="1"/>
          <p:nvPr/>
        </p:nvSpPr>
        <p:spPr>
          <a:xfrm>
            <a:off x="386260" y="4214894"/>
            <a:ext cx="1819729" cy="400110"/>
          </a:xfrm>
          <a:prstGeom prst="rect">
            <a:avLst/>
          </a:prstGeom>
          <a:noFill/>
        </p:spPr>
        <p:txBody>
          <a:bodyPr wrap="none" rtlCol="0">
            <a:spAutoFit/>
          </a:bodyPr>
          <a:lstStyle/>
          <a:p>
            <a:r>
              <a:rPr lang="en" altLang="zh-CN" sz="2000">
                <a:solidFill>
                  <a:srgbClr val="4C4C4C"/>
                </a:solidFill>
                <a:effectLst/>
                <a:latin typeface="GOTHAM-BOOK" panose="02000604030000020004" pitchFamily="2" charset="0"/>
              </a:rPr>
              <a:t>Sleek Design</a:t>
            </a:r>
          </a:p>
        </p:txBody>
      </p:sp>
      <p:sp>
        <p:nvSpPr>
          <p:cNvPr id="27" name="文本框 26">
            <a:extLst>
              <a:ext uri="{FF2B5EF4-FFF2-40B4-BE49-F238E27FC236}">
                <a16:creationId xmlns:a16="http://schemas.microsoft.com/office/drawing/2014/main" id="{06F49143-0740-E94F-B714-18583BED4447}"/>
              </a:ext>
            </a:extLst>
          </p:cNvPr>
          <p:cNvSpPr txBox="1"/>
          <p:nvPr/>
        </p:nvSpPr>
        <p:spPr>
          <a:xfrm>
            <a:off x="3384642" y="5528486"/>
            <a:ext cx="1845377" cy="707886"/>
          </a:xfrm>
          <a:prstGeom prst="rect">
            <a:avLst/>
          </a:prstGeom>
          <a:noFill/>
        </p:spPr>
        <p:txBody>
          <a:bodyPr wrap="none" rtlCol="0">
            <a:spAutoFit/>
          </a:bodyPr>
          <a:lstStyle/>
          <a:p>
            <a:r>
              <a:rPr lang="en" altLang="zh-CN" sz="2000">
                <a:solidFill>
                  <a:srgbClr val="4C4C4C"/>
                </a:solidFill>
                <a:effectLst/>
                <a:latin typeface="GOTHAM-BOOK" panose="02000604030000020004" pitchFamily="2" charset="0"/>
              </a:rPr>
              <a:t>Healthy Air</a:t>
            </a:r>
          </a:p>
          <a:p>
            <a:r>
              <a:rPr lang="en" altLang="zh-CN" sz="2000">
                <a:solidFill>
                  <a:srgbClr val="4C4C4C"/>
                </a:solidFill>
                <a:effectLst/>
                <a:latin typeface="GOTHAM-BOOK" panose="02000604030000020004" pitchFamily="2" charset="0"/>
              </a:rPr>
              <a:t>Management</a:t>
            </a:r>
          </a:p>
        </p:txBody>
      </p:sp>
      <p:sp>
        <p:nvSpPr>
          <p:cNvPr id="28" name="文本框 27">
            <a:extLst>
              <a:ext uri="{FF2B5EF4-FFF2-40B4-BE49-F238E27FC236}">
                <a16:creationId xmlns:a16="http://schemas.microsoft.com/office/drawing/2014/main" id="{B4BCF47F-003F-A145-B362-34300ACC2B49}"/>
              </a:ext>
            </a:extLst>
          </p:cNvPr>
          <p:cNvSpPr txBox="1"/>
          <p:nvPr/>
        </p:nvSpPr>
        <p:spPr>
          <a:xfrm>
            <a:off x="7007061" y="4214894"/>
            <a:ext cx="1782860" cy="400110"/>
          </a:xfrm>
          <a:prstGeom prst="rect">
            <a:avLst/>
          </a:prstGeom>
          <a:noFill/>
        </p:spPr>
        <p:txBody>
          <a:bodyPr wrap="none" rtlCol="0">
            <a:spAutoFit/>
          </a:bodyPr>
          <a:lstStyle/>
          <a:p>
            <a:r>
              <a:rPr lang="en" altLang="zh-CN" sz="2000">
                <a:solidFill>
                  <a:srgbClr val="4C4C4C"/>
                </a:solidFill>
                <a:effectLst/>
                <a:latin typeface="GOTHAM-BOOK" panose="02000604030000020004" pitchFamily="2" charset="0"/>
              </a:rPr>
              <a:t>Prime Guard</a:t>
            </a:r>
          </a:p>
        </p:txBody>
      </p:sp>
    </p:spTree>
    <p:extLst>
      <p:ext uri="{BB962C8B-B14F-4D97-AF65-F5344CB8AC3E}">
        <p14:creationId xmlns:p14="http://schemas.microsoft.com/office/powerpoint/2010/main" val="278717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4368</TotalTime>
  <Words>1627</Words>
  <Application>Microsoft Macintosh PowerPoint</Application>
  <PresentationFormat>宽屏</PresentationFormat>
  <Paragraphs>367</Paragraphs>
  <Slides>40</Slides>
  <Notes>14</Notes>
  <HiddenSlides>0</HiddenSlides>
  <MMClips>2</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40</vt:i4>
      </vt:variant>
    </vt:vector>
  </HeadingPairs>
  <TitlesOfParts>
    <vt:vector size="51" baseType="lpstr">
      <vt:lpstr>Gotham</vt:lpstr>
      <vt:lpstr>Arial</vt:lpstr>
      <vt:lpstr>微软雅黑</vt:lpstr>
      <vt:lpstr>GOTHAM-BOOK</vt:lpstr>
      <vt:lpstr>GOTHAM-BOOK</vt:lpstr>
      <vt:lpstr>等线 Light</vt:lpstr>
      <vt:lpstr>Gotham Bold</vt:lpstr>
      <vt:lpstr>Gotham Light</vt:lpstr>
      <vt:lpstr>Gotham Medium</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Microsoft Office User</dc:creator>
  <cp:lastModifiedBy>Microsoft Office User</cp:lastModifiedBy>
  <cp:revision>137</cp:revision>
  <dcterms:created xsi:type="dcterms:W3CDTF">2024-08-22T06:26:42Z</dcterms:created>
  <dcterms:modified xsi:type="dcterms:W3CDTF">2024-12-04T15:03:05Z</dcterms:modified>
</cp:coreProperties>
</file>